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61" r:id="rId3"/>
    <p:sldId id="289" r:id="rId4"/>
    <p:sldId id="265" r:id="rId5"/>
    <p:sldId id="273" r:id="rId6"/>
    <p:sldId id="291" r:id="rId7"/>
    <p:sldId id="295" r:id="rId8"/>
    <p:sldId id="294" r:id="rId9"/>
    <p:sldId id="293" r:id="rId10"/>
    <p:sldId id="29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52"/>
    <p:restoredTop sz="86443"/>
  </p:normalViewPr>
  <p:slideViewPr>
    <p:cSldViewPr>
      <p:cViewPr varScale="1">
        <p:scale>
          <a:sx n="121" d="100"/>
          <a:sy n="121" d="100"/>
        </p:scale>
        <p:origin x="304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3</a:t>
            </a:fld>
            <a:endParaRPr lang="en-US" altLang="en-US"/>
          </a:p>
        </p:txBody>
      </p:sp>
    </p:spTree>
    <p:extLst>
      <p:ext uri="{BB962C8B-B14F-4D97-AF65-F5344CB8AC3E}">
        <p14:creationId xmlns:p14="http://schemas.microsoft.com/office/powerpoint/2010/main" val="1001927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5</a:t>
            </a:fld>
            <a:endParaRPr lang="en-US" altLang="en-US"/>
          </a:p>
        </p:txBody>
      </p:sp>
    </p:spTree>
    <p:extLst>
      <p:ext uri="{BB962C8B-B14F-4D97-AF65-F5344CB8AC3E}">
        <p14:creationId xmlns:p14="http://schemas.microsoft.com/office/powerpoint/2010/main" val="1709654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8</a:t>
            </a:fld>
            <a:endParaRPr lang="en-US" altLang="en-US"/>
          </a:p>
        </p:txBody>
      </p:sp>
    </p:spTree>
    <p:extLst>
      <p:ext uri="{BB962C8B-B14F-4D97-AF65-F5344CB8AC3E}">
        <p14:creationId xmlns:p14="http://schemas.microsoft.com/office/powerpoint/2010/main" val="1976102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3780172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15-23-380-01-04me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July</a:t>
            </a:r>
            <a:r>
              <a:rPr lang="en-US" altLang="en-US" sz="1600" dirty="0">
                <a:solidFill>
                  <a:schemeClr val="tx2"/>
                </a:solidFill>
              </a:rPr>
              <a:t>, 2023 IEEE 802.15.4me Opening Agenda and Closing</a:t>
            </a:r>
          </a:p>
          <a:p>
            <a:r>
              <a:rPr lang="en-US" altLang="en-US" sz="1600" b="1" dirty="0">
                <a:solidFill>
                  <a:schemeClr val="tx2"/>
                </a:solidFill>
              </a:rPr>
              <a:t>Date Submitted: July 12,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15-23-0380-01-04me </a:t>
            </a:r>
            <a:r>
              <a:rPr lang="en-US" altLang="en-US" sz="1600" b="1" dirty="0">
                <a:solidFill>
                  <a:schemeClr val="tx2"/>
                </a:solidFill>
              </a:rPr>
              <a:t>Abstract: July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552426066"/>
              </p:ext>
            </p:extLst>
          </p:nvPr>
        </p:nvGraphicFramePr>
        <p:xfrm>
          <a:off x="857825" y="1493440"/>
          <a:ext cx="7752774" cy="535238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Reviewed and Upload Task List</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2 sessions held</a:t>
            </a:r>
          </a:p>
          <a:p>
            <a:r>
              <a:rPr lang="en-US" sz="2800" dirty="0"/>
              <a:t>All pre-letter ballot submitted comments were addressed: DCN 15-23-294-02-4me</a:t>
            </a:r>
          </a:p>
          <a:p>
            <a:r>
              <a:rPr lang="en-US" sz="2800" dirty="0"/>
              <a:t>Task Group approved moving 15.4 D00 to Letter Ballot</a:t>
            </a:r>
          </a:p>
          <a:p>
            <a:pPr marR="0" indent="0">
              <a:spcBef>
                <a:spcPts val="0"/>
              </a:spcBef>
              <a:spcAft>
                <a:spcPts val="0"/>
              </a:spcAft>
              <a:buNone/>
            </a:pPr>
            <a:r>
              <a:rPr lang="en-US" sz="1800" i="1" dirty="0">
                <a:latin typeface="Arial" panose="020B0604020202020204" pitchFamily="34" charset="0"/>
                <a:ea typeface="Times New Roman" panose="02020603050405020304" pitchFamily="18" charset="0"/>
                <a:cs typeface="Times New Roman" panose="02020603050405020304" pitchFamily="18" charset="0"/>
              </a:rPr>
              <a:t>Task Group Motion:</a:t>
            </a:r>
          </a:p>
          <a:p>
            <a:pPr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TG 802.15.4me formally request that the 802.15 WG start a WG Letter Ballot requesting approval of document P802-15-04me-D00 and to forward document P802-15-04me-D00, to Standards Association ballot .</a:t>
            </a:r>
          </a:p>
          <a:p>
            <a:pPr marR="0" indent="0">
              <a:spcBef>
                <a:spcPts val="0"/>
              </a:spcBef>
              <a:spcAft>
                <a:spcPts val="0"/>
              </a:spcAft>
              <a:buNone/>
            </a:pPr>
            <a:r>
              <a:rPr lang="en-US" sz="1800" i="1" dirty="0">
                <a:latin typeface="Arial" panose="020B0604020202020204" pitchFamily="34" charset="0"/>
                <a:ea typeface="Times New Roman" panose="02020603050405020304" pitchFamily="18" charset="0"/>
                <a:cs typeface="Times New Roman" panose="02020603050405020304" pitchFamily="18" charset="0"/>
              </a:rPr>
              <a:t>Moved: Phil Beecher</a:t>
            </a:r>
          </a:p>
          <a:p>
            <a:pPr marR="0" indent="0">
              <a:spcBef>
                <a:spcPts val="0"/>
              </a:spcBef>
              <a:spcAft>
                <a:spcPts val="0"/>
              </a:spcAft>
              <a:buNone/>
            </a:pP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Second: Tero </a:t>
            </a:r>
            <a:r>
              <a:rPr lang="en-US" sz="1800" i="1" dirty="0" err="1">
                <a:effectLst/>
                <a:latin typeface="Arial" panose="020B0604020202020204" pitchFamily="34" charset="0"/>
                <a:ea typeface="Times New Roman" panose="02020603050405020304" pitchFamily="18" charset="0"/>
                <a:cs typeface="Times New Roman" panose="02020603050405020304" pitchFamily="18" charset="0"/>
              </a:rPr>
              <a:t>Kivinen</a:t>
            </a:r>
            <a:endParaRPr lang="en-US" sz="1800" i="1" dirty="0">
              <a:effectLst/>
              <a:latin typeface="Arial" panose="020B0604020202020204" pitchFamily="34" charset="0"/>
              <a:ea typeface="Times New Roman" panose="02020603050405020304" pitchFamily="18" charset="0"/>
              <a:cs typeface="Times New Roman" panose="02020603050405020304" pitchFamily="18" charset="0"/>
            </a:endParaRPr>
          </a:p>
          <a:p>
            <a:pPr marR="0" indent="0">
              <a:spcBef>
                <a:spcPts val="0"/>
              </a:spcBef>
              <a:spcAft>
                <a:spcPts val="0"/>
              </a:spcAft>
              <a:buNone/>
            </a:pPr>
            <a:r>
              <a:rPr lang="en-US" sz="1800" i="1" dirty="0">
                <a:latin typeface="Arial" panose="020B0604020202020204" pitchFamily="34" charset="0"/>
                <a:ea typeface="Times New Roman" panose="02020603050405020304" pitchFamily="18" charset="0"/>
                <a:cs typeface="Times New Roman" panose="02020603050405020304" pitchFamily="18" charset="0"/>
              </a:rPr>
              <a:t>No Objections</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2800" dirty="0"/>
          </a:p>
          <a:p>
            <a:endParaRPr lang="en-US" sz="2800" dirty="0"/>
          </a:p>
          <a:p>
            <a:r>
              <a:rPr lang="en-US" sz="2800" dirty="0"/>
              <a:t>P802.15.4 D00 Has been posted to private area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P802.15.4 D00 Has been posted to private area </a:t>
            </a:r>
          </a:p>
          <a:p>
            <a:r>
              <a:rPr lang="en-US" sz="2800" dirty="0"/>
              <a:t>Motion for letter ballot sent to chair</a:t>
            </a:r>
          </a:p>
          <a:p>
            <a:pPr marR="0" indent="0">
              <a:spcBef>
                <a:spcPts val="0"/>
              </a:spcBef>
              <a:spcAft>
                <a:spcPts val="0"/>
              </a:spcAft>
              <a:buNone/>
            </a:pPr>
            <a:r>
              <a:rPr lang="en-US" sz="2000" i="1" dirty="0">
                <a:effectLst/>
                <a:latin typeface="Arial" panose="020B0604020202020204" pitchFamily="34" charset="0"/>
                <a:ea typeface="Times New Roman" panose="02020603050405020304" pitchFamily="18" charset="0"/>
                <a:cs typeface="Times New Roman" panose="02020603050405020304" pitchFamily="18" charset="0"/>
              </a:rPr>
              <a:t>Workgroup Ballot:</a:t>
            </a:r>
          </a:p>
          <a:p>
            <a:pPr marR="0" indent="0">
              <a:spcBef>
                <a:spcPts val="0"/>
              </a:spcBef>
              <a:spcAft>
                <a:spcPts val="0"/>
              </a:spcAft>
              <a:buNone/>
            </a:pPr>
            <a:r>
              <a:rPr lang="en-US" sz="2000" i="1" dirty="0">
                <a:effectLst/>
                <a:latin typeface="Arial" panose="020B0604020202020204" pitchFamily="34" charset="0"/>
                <a:ea typeface="Times New Roman" panose="02020603050405020304" pitchFamily="18" charset="0"/>
                <a:cs typeface="Times New Roman" panose="02020603050405020304" pitchFamily="18" charset="0"/>
              </a:rPr>
              <a:t>Move that 802.15 WG start a WG Letter Ballot requesting approval of document P802-15-04me-D00, to Standards Association ballot.</a:t>
            </a:r>
          </a:p>
          <a:p>
            <a:pPr marR="0" indent="0">
              <a:spcBef>
                <a:spcPts val="0"/>
              </a:spcBef>
              <a:spcAft>
                <a:spcPts val="0"/>
              </a:spcAft>
              <a:buNone/>
            </a:pPr>
            <a:r>
              <a:rPr lang="en-US" sz="2000" i="1" dirty="0">
                <a:latin typeface="Arial" panose="020B0604020202020204" pitchFamily="34" charset="0"/>
                <a:ea typeface="Times New Roman" panose="02020603050405020304" pitchFamily="18" charset="0"/>
                <a:cs typeface="Times New Roman" panose="02020603050405020304" pitchFamily="18" charset="0"/>
              </a:rPr>
              <a:t>Moved: Gary Stuebing</a:t>
            </a:r>
          </a:p>
          <a:p>
            <a:pPr marR="0" indent="0">
              <a:spcBef>
                <a:spcPts val="0"/>
              </a:spcBef>
              <a:spcAft>
                <a:spcPts val="0"/>
              </a:spcAft>
              <a:buNone/>
            </a:pPr>
            <a:r>
              <a:rPr lang="en-US" sz="2000" i="1" dirty="0">
                <a:effectLst/>
                <a:latin typeface="Arial" panose="020B0604020202020204" pitchFamily="34" charset="0"/>
                <a:ea typeface="Times New Roman" panose="02020603050405020304" pitchFamily="18" charset="0"/>
                <a:cs typeface="Times New Roman" panose="02020603050405020304" pitchFamily="18" charset="0"/>
              </a:rPr>
              <a:t>Second: Phil Beecher\</a:t>
            </a:r>
          </a:p>
          <a:p>
            <a:r>
              <a:rPr lang="en-US" sz="2800" dirty="0"/>
              <a:t>Task List posted DCN 15-23-0400-4me</a:t>
            </a:r>
          </a:p>
          <a:p>
            <a:r>
              <a:rPr lang="en-US" sz="2800" dirty="0"/>
              <a:t>Minutes posted DCN 15-23-0399-4me</a:t>
            </a:r>
          </a:p>
          <a:p>
            <a:r>
              <a:rPr lang="en-US" sz="2800" dirty="0"/>
              <a:t>Preliminary Draft September agenda posted DCN 15-23-0386-00-4me</a:t>
            </a:r>
          </a:p>
          <a:p>
            <a:pPr marL="685800">
              <a:spcBef>
                <a:spcPts val="0"/>
              </a:spcBef>
              <a:spcAft>
                <a:spcPts val="0"/>
              </a:spcAft>
            </a:pPr>
            <a:endParaRPr lang="en-US" sz="2000" dirty="0"/>
          </a:p>
          <a:p>
            <a:pPr marL="685800">
              <a:spcBef>
                <a:spcPts val="0"/>
              </a:spcBef>
              <a:spcAft>
                <a:spcPts val="0"/>
              </a:spcAft>
            </a:pPr>
            <a:endParaRPr lang="en-US" sz="2000" dirty="0"/>
          </a:p>
          <a:p>
            <a:pPr marL="685800">
              <a:spcBef>
                <a:spcPts val="0"/>
              </a:spcBef>
              <a:spcAft>
                <a:spcPts val="0"/>
              </a:spcAft>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5186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8B3117-A358-86D8-63FA-10FAABE0DE76}"/>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8</a:t>
            </a:fld>
            <a:endParaRPr lang="en-US" altLang="en-US"/>
          </a:p>
        </p:txBody>
      </p:sp>
      <p:sp>
        <p:nvSpPr>
          <p:cNvPr id="4" name="TextBox 3">
            <a:extLst>
              <a:ext uri="{FF2B5EF4-FFF2-40B4-BE49-F238E27FC236}">
                <a16:creationId xmlns:a16="http://schemas.microsoft.com/office/drawing/2014/main" id="{1AE8FADA-3D26-AA36-DA9B-826475287386}"/>
              </a:ext>
            </a:extLst>
          </p:cNvPr>
          <p:cNvSpPr txBox="1"/>
          <p:nvPr/>
        </p:nvSpPr>
        <p:spPr>
          <a:xfrm>
            <a:off x="152400" y="762000"/>
            <a:ext cx="8534400" cy="5016758"/>
          </a:xfrm>
          <a:prstGeom prst="rect">
            <a:avLst/>
          </a:prstGeom>
          <a:noFill/>
        </p:spPr>
        <p:txBody>
          <a:bodyPr wrap="square">
            <a:spAutoFit/>
          </a:bodyPr>
          <a:lstStyle/>
          <a:p>
            <a:pPr marL="685800" marR="0">
              <a:spcBef>
                <a:spcPts val="0"/>
              </a:spcBef>
              <a:spcAft>
                <a:spcPts val="0"/>
              </a:spcAft>
            </a:pPr>
            <a:r>
              <a:rPr lang="en-US" sz="3200" i="1" dirty="0">
                <a:latin typeface="Arial" panose="020B0604020202020204" pitchFamily="34" charset="0"/>
                <a:ea typeface="Times New Roman" panose="02020603050405020304" pitchFamily="18" charset="0"/>
                <a:cs typeface="Times New Roman" panose="02020603050405020304" pitchFamily="18" charset="0"/>
              </a:rPr>
              <a:t>Task Group Motion:</a:t>
            </a:r>
          </a:p>
          <a:p>
            <a:pPr marL="685800" marR="0">
              <a:spcBef>
                <a:spcPts val="0"/>
              </a:spcBef>
              <a:spcAft>
                <a:spcPts val="0"/>
              </a:spcAft>
            </a:pPr>
            <a:r>
              <a:rPr lang="en-US" sz="3200" i="1" dirty="0">
                <a:effectLst/>
                <a:latin typeface="Arial" panose="020B0604020202020204" pitchFamily="34" charset="0"/>
                <a:ea typeface="Times New Roman" panose="02020603050405020304" pitchFamily="18" charset="0"/>
                <a:cs typeface="Times New Roman" panose="02020603050405020304" pitchFamily="18" charset="0"/>
              </a:rPr>
              <a:t>Move that TG 802.15.4me formally request that the 802.15 WG start a WG Letter Ballot requesting approval of document P802-15-04me-D00 and to forward document P802-15-04me-D00, to Standards Association ballot </a:t>
            </a:r>
          </a:p>
          <a:p>
            <a:pPr marL="685800" marR="0">
              <a:spcBef>
                <a:spcPts val="0"/>
              </a:spcBef>
              <a:spcAft>
                <a:spcPts val="0"/>
              </a:spcAft>
            </a:pPr>
            <a:r>
              <a:rPr lang="en-US" sz="3200" i="1" dirty="0">
                <a:latin typeface="Arial" panose="020B0604020202020204" pitchFamily="34" charset="0"/>
                <a:ea typeface="Times New Roman" panose="02020603050405020304" pitchFamily="18" charset="0"/>
                <a:cs typeface="Times New Roman" panose="02020603050405020304" pitchFamily="18" charset="0"/>
              </a:rPr>
              <a:t>Moved: Phil Beecher</a:t>
            </a:r>
          </a:p>
          <a:p>
            <a:pPr marL="685800" marR="0">
              <a:spcBef>
                <a:spcPts val="0"/>
              </a:spcBef>
              <a:spcAft>
                <a:spcPts val="0"/>
              </a:spcAft>
            </a:pPr>
            <a:r>
              <a:rPr lang="en-US" sz="3200" i="1" dirty="0">
                <a:effectLst/>
                <a:latin typeface="Arial" panose="020B0604020202020204" pitchFamily="34" charset="0"/>
                <a:ea typeface="Times New Roman" panose="02020603050405020304" pitchFamily="18" charset="0"/>
                <a:cs typeface="Times New Roman" panose="02020603050405020304" pitchFamily="18" charset="0"/>
              </a:rPr>
              <a:t>Second: Tero </a:t>
            </a:r>
            <a:r>
              <a:rPr lang="en-US" sz="3200" i="1" dirty="0" err="1">
                <a:effectLst/>
                <a:latin typeface="Arial" panose="020B0604020202020204" pitchFamily="34" charset="0"/>
                <a:ea typeface="Times New Roman" panose="02020603050405020304" pitchFamily="18" charset="0"/>
                <a:cs typeface="Times New Roman" panose="02020603050405020304" pitchFamily="18" charset="0"/>
              </a:rPr>
              <a:t>Kivinen</a:t>
            </a:r>
            <a:endParaRPr lang="en-US" sz="3200" i="1" dirty="0">
              <a:effectLst/>
              <a:latin typeface="Arial" panose="020B0604020202020204" pitchFamily="34" charset="0"/>
              <a:ea typeface="Times New Roman" panose="02020603050405020304" pitchFamily="18" charset="0"/>
              <a:cs typeface="Times New Roman" panose="02020603050405020304" pitchFamily="18" charset="0"/>
            </a:endParaRPr>
          </a:p>
          <a:p>
            <a:pPr marL="685800" marR="0">
              <a:spcBef>
                <a:spcPts val="0"/>
              </a:spcBef>
              <a:spcAft>
                <a:spcPts val="0"/>
              </a:spcAft>
            </a:pPr>
            <a:r>
              <a:rPr lang="en-US" sz="3200" i="1" dirty="0">
                <a:latin typeface="Arial" panose="020B0604020202020204" pitchFamily="34" charset="0"/>
                <a:ea typeface="Times New Roman" panose="02020603050405020304" pitchFamily="18" charset="0"/>
                <a:cs typeface="Times New Roman" panose="02020603050405020304" pitchFamily="18" charset="0"/>
              </a:rPr>
              <a:t>No Objections</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642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48B3117-A358-86D8-63FA-10FAABE0DE76}"/>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9</a:t>
            </a:fld>
            <a:endParaRPr lang="en-US" altLang="en-US"/>
          </a:p>
        </p:txBody>
      </p:sp>
      <p:sp>
        <p:nvSpPr>
          <p:cNvPr id="4" name="TextBox 3">
            <a:extLst>
              <a:ext uri="{FF2B5EF4-FFF2-40B4-BE49-F238E27FC236}">
                <a16:creationId xmlns:a16="http://schemas.microsoft.com/office/drawing/2014/main" id="{1AE8FADA-3D26-AA36-DA9B-826475287386}"/>
              </a:ext>
            </a:extLst>
          </p:cNvPr>
          <p:cNvSpPr txBox="1"/>
          <p:nvPr/>
        </p:nvSpPr>
        <p:spPr>
          <a:xfrm>
            <a:off x="152400" y="762000"/>
            <a:ext cx="8534400" cy="3539430"/>
          </a:xfrm>
          <a:prstGeom prst="rect">
            <a:avLst/>
          </a:prstGeom>
          <a:noFill/>
        </p:spPr>
        <p:txBody>
          <a:bodyPr wrap="square">
            <a:spAutoFit/>
          </a:bodyPr>
          <a:lstStyle/>
          <a:p>
            <a:pPr marL="685800" marR="0">
              <a:spcBef>
                <a:spcPts val="0"/>
              </a:spcBef>
              <a:spcAft>
                <a:spcPts val="0"/>
              </a:spcAft>
            </a:pPr>
            <a:r>
              <a:rPr lang="en-US" sz="3200" i="1" dirty="0">
                <a:effectLst/>
                <a:latin typeface="Arial" panose="020B0604020202020204" pitchFamily="34" charset="0"/>
                <a:ea typeface="Times New Roman" panose="02020603050405020304" pitchFamily="18" charset="0"/>
                <a:cs typeface="Times New Roman" panose="02020603050405020304" pitchFamily="18" charset="0"/>
              </a:rPr>
              <a:t>Workgroup Ballot:</a:t>
            </a:r>
          </a:p>
          <a:p>
            <a:pPr marL="685800" marR="0">
              <a:spcBef>
                <a:spcPts val="0"/>
              </a:spcBef>
              <a:spcAft>
                <a:spcPts val="0"/>
              </a:spcAft>
            </a:pPr>
            <a:r>
              <a:rPr lang="en-US" sz="3200" i="1" dirty="0">
                <a:effectLst/>
                <a:latin typeface="Arial" panose="020B0604020202020204" pitchFamily="34" charset="0"/>
                <a:ea typeface="Times New Roman" panose="02020603050405020304" pitchFamily="18" charset="0"/>
                <a:cs typeface="Times New Roman" panose="02020603050405020304" pitchFamily="18" charset="0"/>
              </a:rPr>
              <a:t>Move that 802.15 WG start a WG Letter Ballot requesting approval of document P802-15-04me-D00, to Standards Association ballot.</a:t>
            </a:r>
          </a:p>
          <a:p>
            <a:pPr marL="685800" marR="0">
              <a:spcBef>
                <a:spcPts val="0"/>
              </a:spcBef>
              <a:spcAft>
                <a:spcPts val="0"/>
              </a:spcAft>
            </a:pPr>
            <a:r>
              <a:rPr lang="en-US" sz="3200" i="1" dirty="0">
                <a:latin typeface="Arial" panose="020B0604020202020204" pitchFamily="34" charset="0"/>
                <a:ea typeface="Times New Roman" panose="02020603050405020304" pitchFamily="18" charset="0"/>
                <a:cs typeface="Times New Roman" panose="02020603050405020304" pitchFamily="18" charset="0"/>
              </a:rPr>
              <a:t>Moved: Gary Stuebing</a:t>
            </a:r>
          </a:p>
          <a:p>
            <a:pPr marL="685800" marR="0">
              <a:spcBef>
                <a:spcPts val="0"/>
              </a:spcBef>
              <a:spcAft>
                <a:spcPts val="0"/>
              </a:spcAft>
            </a:pPr>
            <a:r>
              <a:rPr lang="en-US" sz="3200" i="1" dirty="0">
                <a:effectLst/>
                <a:latin typeface="Arial" panose="020B0604020202020204" pitchFamily="34" charset="0"/>
                <a:ea typeface="Times New Roman" panose="02020603050405020304" pitchFamily="18" charset="0"/>
                <a:cs typeface="Times New Roman" panose="02020603050405020304" pitchFamily="18" charset="0"/>
              </a:rPr>
              <a:t>Second: Phil Beecher</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085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8845</TotalTime>
  <Words>762</Words>
  <Application>Microsoft Macintosh PowerPoint</Application>
  <PresentationFormat>On-screen Show (4:3)</PresentationFormat>
  <Paragraphs>123</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IEEE 802.15.4me July, 2023 Interim Plenary Agenda and Closing</vt:lpstr>
      <vt:lpstr>15.4me Sessions this Week</vt:lpstr>
      <vt:lpstr>Agenda </vt:lpstr>
      <vt:lpstr>CLOSING REPORT </vt:lpstr>
      <vt:lpstr>CLOSING REPORT </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124</cp:revision>
  <cp:lastPrinted>1998-02-10T13:28:06Z</cp:lastPrinted>
  <dcterms:created xsi:type="dcterms:W3CDTF">2018-03-03T14:04:29Z</dcterms:created>
  <dcterms:modified xsi:type="dcterms:W3CDTF">2023-07-12T12:34:32Z</dcterms:modified>
  <cp:category/>
</cp:coreProperties>
</file>