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0" r:id="rId1"/>
  </p:sldMasterIdLst>
  <p:notesMasterIdLst>
    <p:notesMasterId r:id="rId5"/>
  </p:notesMasterIdLst>
  <p:sldIdLst>
    <p:sldId id="256" r:id="rId2"/>
    <p:sldId id="317" r:id="rId3"/>
    <p:sldId id="318" r:id="rId4"/>
  </p:sldIdLst>
  <p:sldSz cx="9144000" cy="6858000" type="screen4x3"/>
  <p:notesSz cx="9280525" cy="69342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co Hernandez" initials="MH" lastIdx="0" clrIdx="0">
    <p:extLst>
      <p:ext uri="{19B8F6BF-5375-455C-9EA6-DF929625EA0E}">
        <p15:presenceInfo xmlns:p15="http://schemas.microsoft.com/office/powerpoint/2012/main" userId="1b6a26482b85777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5268" autoAdjust="0"/>
  </p:normalViewPr>
  <p:slideViewPr>
    <p:cSldViewPr snapToGrid="0">
      <p:cViewPr varScale="1">
        <p:scale>
          <a:sx n="98" d="100"/>
          <a:sy n="98" d="100"/>
        </p:scale>
        <p:origin x="1440" y="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4640263" y="17463"/>
            <a:ext cx="3767137" cy="214312"/>
          </a:xfrm>
          <a:prstGeom prst="rect">
            <a:avLst/>
          </a:prstGeom>
          <a:noFill/>
          <a:ln>
            <a:noFill/>
          </a:ln>
        </p:spPr>
        <p:txBody>
          <a:bodyPr spcFirstLastPara="1" wrap="square" lIns="91425" tIns="91425" rIns="91425" bIns="91425" anchor="b" anchorCtr="0">
            <a:noAutofit/>
          </a:bodyPr>
          <a:lstStyle>
            <a:lvl1pPr marL="0" marR="0" lvl="0" indent="0" algn="r"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4" name="Google Shape;4;n"/>
          <p:cNvSpPr txBox="1">
            <a:spLocks noGrp="1"/>
          </p:cNvSpPr>
          <p:nvPr>
            <p:ph type="dt" idx="10"/>
          </p:nvPr>
        </p:nvSpPr>
        <p:spPr>
          <a:xfrm>
            <a:off x="874713" y="17463"/>
            <a:ext cx="3663950" cy="214312"/>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5" name="Google Shape;5;n"/>
          <p:cNvSpPr>
            <a:spLocks noGrp="1" noRot="1" noChangeAspect="1"/>
          </p:cNvSpPr>
          <p:nvPr>
            <p:ph type="sldImg" idx="3"/>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chemeClr val="dk1"/>
            </a:solidFill>
            <a:prstDash val="solid"/>
            <a:miter lim="8000"/>
            <a:headEnd type="none" w="sm" len="sm"/>
            <a:tailEnd type="none" w="sm" len="sm"/>
          </a:ln>
        </p:spPr>
      </p:sp>
      <p:sp>
        <p:nvSpPr>
          <p:cNvPr id="6" name="Google Shape;6;n"/>
          <p:cNvSpPr txBox="1">
            <a:spLocks noGrp="1"/>
          </p:cNvSpPr>
          <p:nvPr>
            <p:ph type="body" idx="1"/>
          </p:nvPr>
        </p:nvSpPr>
        <p:spPr>
          <a:xfrm>
            <a:off x="1236663" y="3294063"/>
            <a:ext cx="6807200" cy="3121025"/>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914400" marR="0" lvl="1"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1371600" marR="0" lvl="2"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828800" marR="0" lvl="3"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2286000" marR="0" lvl="4"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5048250" y="6713538"/>
            <a:ext cx="3359150" cy="184150"/>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457200" marR="0" lvl="4"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8" name="Google Shape;8;n"/>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a:t>
            </a:fld>
            <a:endParaRPr sz="1200" b="0" i="0" u="none" strike="noStrike" cap="none" dirty="0">
              <a:solidFill>
                <a:schemeClr val="dk1"/>
              </a:solidFill>
              <a:latin typeface="Times New Roman"/>
              <a:ea typeface="Times New Roman"/>
              <a:cs typeface="Times New Roman"/>
              <a:sym typeface="Times New Roman"/>
            </a:endParaRPr>
          </a:p>
        </p:txBody>
      </p:sp>
      <p:sp>
        <p:nvSpPr>
          <p:cNvPr id="9" name="Google Shape;9;n"/>
          <p:cNvSpPr/>
          <p:nvPr/>
        </p:nvSpPr>
        <p:spPr>
          <a:xfrm>
            <a:off x="968375" y="6713538"/>
            <a:ext cx="9525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10" name="Google Shape;10;n"/>
          <p:cNvCxnSpPr/>
          <p:nvPr/>
        </p:nvCxnSpPr>
        <p:spPr>
          <a:xfrm>
            <a:off x="968375" y="6711950"/>
            <a:ext cx="7343775" cy="0"/>
          </a:xfrm>
          <a:prstGeom prst="straightConnector1">
            <a:avLst/>
          </a:prstGeom>
          <a:noFill/>
          <a:ln w="12700" cap="flat" cmpd="sng">
            <a:solidFill>
              <a:schemeClr val="dk1"/>
            </a:solidFill>
            <a:prstDash val="solid"/>
            <a:round/>
            <a:headEnd type="none" w="sm" len="sm"/>
            <a:tailEnd type="none" w="sm" len="sm"/>
          </a:ln>
        </p:spPr>
      </p:cxnSp>
      <p:cxnSp>
        <p:nvCxnSpPr>
          <p:cNvPr id="11" name="Google Shape;11;n"/>
          <p:cNvCxnSpPr/>
          <p:nvPr/>
        </p:nvCxnSpPr>
        <p:spPr>
          <a:xfrm>
            <a:off x="866775" y="222250"/>
            <a:ext cx="7546975"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4:notes"/>
          <p:cNvSpPr>
            <a:spLocks noGrp="1" noRot="1" noChangeAspect="1"/>
          </p:cNvSpPr>
          <p:nvPr>
            <p:ph type="sldImg" idx="2"/>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68" name="Google Shape;168;p4:notes"/>
          <p:cNvSpPr txBox="1">
            <a:spLocks noGrp="1"/>
          </p:cNvSpPr>
          <p:nvPr>
            <p:ph type="body" idx="1"/>
          </p:nvPr>
        </p:nvSpPr>
        <p:spPr>
          <a:xfrm>
            <a:off x="1236663" y="3294063"/>
            <a:ext cx="6807200" cy="3121025"/>
          </a:xfrm>
          <a:prstGeom prst="rect">
            <a:avLst/>
          </a:prstGeom>
          <a:noFill/>
          <a:ln>
            <a:noFill/>
          </a:ln>
        </p:spPr>
        <p:txBody>
          <a:bodyPr spcFirstLastPara="1" wrap="square" lIns="93650" tIns="46025" rIns="93650" bIns="46025" anchor="t" anchorCtr="0">
            <a:noAutofit/>
          </a:bodyPr>
          <a:lstStyle/>
          <a:p>
            <a:pPr marL="0" marR="0" lvl="0" indent="0" algn="l" rtl="0">
              <a:spcBef>
                <a:spcPts val="0"/>
              </a:spcBef>
              <a:spcAft>
                <a:spcPts val="0"/>
              </a:spcAft>
              <a:buNone/>
            </a:pPr>
            <a:endParaRPr sz="1200" b="0" i="0" u="none" strike="noStrike" cap="none" dirty="0">
              <a:solidFill>
                <a:schemeClr val="dk1"/>
              </a:solidFill>
              <a:latin typeface="Times New Roman"/>
              <a:ea typeface="Times New Roman"/>
              <a:cs typeface="Times New Roman"/>
              <a:sym typeface="Times New Roman"/>
            </a:endParaRPr>
          </a:p>
        </p:txBody>
      </p:sp>
      <p:sp>
        <p:nvSpPr>
          <p:cNvPr id="169" name="Google Shape;169;p4:notes"/>
          <p:cNvSpPr txBox="1">
            <a:spLocks noGrp="1"/>
          </p:cNvSpPr>
          <p:nvPr>
            <p:ph type="dt" idx="10"/>
          </p:nvPr>
        </p:nvSpPr>
        <p:spPr>
          <a:xfrm>
            <a:off x="874713" y="17463"/>
            <a:ext cx="3663950" cy="214312"/>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&lt;month year&gt;</a:t>
            </a:r>
            <a:endParaRPr dirty="0"/>
          </a:p>
        </p:txBody>
      </p:sp>
      <p:sp>
        <p:nvSpPr>
          <p:cNvPr id="170" name="Google Shape;170;p4:notes"/>
          <p:cNvSpPr txBox="1">
            <a:spLocks noGrp="1"/>
          </p:cNvSpPr>
          <p:nvPr>
            <p:ph type="ftr" idx="11"/>
          </p:nvPr>
        </p:nvSpPr>
        <p:spPr>
          <a:xfrm>
            <a:off x="5048250" y="6713538"/>
            <a:ext cx="3359150" cy="184150"/>
          </a:xfrm>
          <a:prstGeom prst="rect">
            <a:avLst/>
          </a:prstGeom>
          <a:noFill/>
          <a:ln>
            <a:noFill/>
          </a:ln>
        </p:spPr>
        <p:txBody>
          <a:bodyPr spcFirstLastPara="1" wrap="square" lIns="0" tIns="0" rIns="0" bIns="0" anchor="t" anchorCtr="0">
            <a:noAutofit/>
          </a:bodyPr>
          <a:lstStyle/>
          <a:p>
            <a:pPr marL="457200" marR="0" lvl="4"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&lt;author&gt;, &lt;company&gt;</a:t>
            </a:r>
            <a:endParaRPr dirty="0"/>
          </a:p>
        </p:txBody>
      </p:sp>
      <p:sp>
        <p:nvSpPr>
          <p:cNvPr id="171" name="Google Shape;171;p4:notes"/>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1</a:t>
            </a:fld>
            <a:endParaRPr sz="1200" b="0" i="0" u="none" strike="noStrike" cap="none" dirty="0">
              <a:solidFill>
                <a:schemeClr val="dk1"/>
              </a:solidFill>
              <a:latin typeface="Times New Roman"/>
              <a:ea typeface="Times New Roman"/>
              <a:cs typeface="Times New Roman"/>
              <a:sym typeface="Times New Roman"/>
            </a:endParaRPr>
          </a:p>
        </p:txBody>
      </p:sp>
      <p:sp>
        <p:nvSpPr>
          <p:cNvPr id="172" name="Google Shape;172;p4:notes"/>
          <p:cNvSpPr txBox="1">
            <a:spLocks noGrp="1"/>
          </p:cNvSpPr>
          <p:nvPr>
            <p:ph type="hdr" idx="3"/>
          </p:nvPr>
        </p:nvSpPr>
        <p:spPr>
          <a:xfrm>
            <a:off x="4640263" y="17463"/>
            <a:ext cx="3767137" cy="214312"/>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&lt;doc.: IEEE 802.15-doc&gt;</a:t>
            </a: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22"/>
        <p:cNvGrpSpPr/>
        <p:nvPr/>
      </p:nvGrpSpPr>
      <p:grpSpPr>
        <a:xfrm>
          <a:off x="0" y="0"/>
          <a:ext cx="0" cy="0"/>
          <a:chOff x="0" y="0"/>
          <a:chExt cx="0" cy="0"/>
        </a:xfrm>
      </p:grpSpPr>
      <p:sp>
        <p:nvSpPr>
          <p:cNvPr id="23" name="Google Shape;23;p2"/>
          <p:cNvSpPr txBox="1">
            <a:spLocks noGrp="1"/>
          </p:cNvSpPr>
          <p:nvPr>
            <p:ph type="dt" idx="10"/>
          </p:nvPr>
        </p:nvSpPr>
        <p:spPr>
          <a:xfrm>
            <a:off x="685800" y="4540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July 2023</a:t>
            </a:r>
            <a:endParaRPr dirty="0"/>
          </a:p>
        </p:txBody>
      </p:sp>
      <p:sp>
        <p:nvSpPr>
          <p:cNvPr id="24" name="Google Shape;24;p2"/>
          <p:cNvSpPr txBox="1">
            <a:spLocks noGrp="1"/>
          </p:cNvSpPr>
          <p:nvPr>
            <p:ph type="ftr" idx="11"/>
          </p:nvPr>
        </p:nvSpPr>
        <p:spPr>
          <a:xfrm>
            <a:off x="5486400" y="63992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Anzai, Kim</a:t>
            </a:r>
            <a:endParaRPr dirty="0"/>
          </a:p>
        </p:txBody>
      </p:sp>
      <p:sp>
        <p:nvSpPr>
          <p:cNvPr id="25" name="Google Shape;25;p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8"/>
        <p:cNvGrpSpPr/>
        <p:nvPr/>
      </p:nvGrpSpPr>
      <p:grpSpPr>
        <a:xfrm>
          <a:off x="0" y="0"/>
          <a:ext cx="0" cy="0"/>
          <a:chOff x="0" y="0"/>
          <a:chExt cx="0" cy="0"/>
        </a:xfrm>
      </p:grpSpPr>
      <p:sp>
        <p:nvSpPr>
          <p:cNvPr id="39" name="Google Shape;39;p5"/>
          <p:cNvSpPr txBox="1">
            <a:spLocks noGrp="1"/>
          </p:cNvSpPr>
          <p:nvPr>
            <p:ph type="title"/>
          </p:nvPr>
        </p:nvSpPr>
        <p:spPr>
          <a:xfrm>
            <a:off x="722313" y="4406900"/>
            <a:ext cx="7772400" cy="1362075"/>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4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0" name="Google Shape;40;p5"/>
          <p:cNvSpPr txBox="1">
            <a:spLocks noGrp="1"/>
          </p:cNvSpPr>
          <p:nvPr>
            <p:ph type="body" idx="1"/>
          </p:nvPr>
        </p:nvSpPr>
        <p:spPr>
          <a:xfrm>
            <a:off x="722313" y="2906714"/>
            <a:ext cx="7772400" cy="1500187"/>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00"/>
              </a:spcBef>
              <a:spcAft>
                <a:spcPts val="0"/>
              </a:spcAft>
              <a:buClr>
                <a:schemeClr val="dk1"/>
              </a:buClr>
              <a:buSzPts val="3200"/>
              <a:buFont typeface="Arial"/>
              <a:buNone/>
              <a:defRPr sz="20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Clr>
                <a:schemeClr val="dk1"/>
              </a:buClr>
              <a:buSzPts val="2800"/>
              <a:buFont typeface="Arial"/>
              <a:buNone/>
              <a:defRPr sz="1800" b="0" i="0" u="none" strike="noStrike" cap="none">
                <a:solidFill>
                  <a:schemeClr val="dk1"/>
                </a:solidFill>
                <a:latin typeface="Arial"/>
                <a:ea typeface="Arial"/>
                <a:cs typeface="Arial"/>
                <a:sym typeface="Arial"/>
              </a:defRPr>
            </a:lvl2pPr>
            <a:lvl3pPr marL="1371600" marR="0" lvl="2" indent="-228600" algn="l" rtl="0">
              <a:spcBef>
                <a:spcPts val="320"/>
              </a:spcBef>
              <a:spcAft>
                <a:spcPts val="0"/>
              </a:spcAft>
              <a:buClr>
                <a:schemeClr val="dk1"/>
              </a:buClr>
              <a:buSzPts val="2400"/>
              <a:buFont typeface="Arial"/>
              <a:buNone/>
              <a:defRPr sz="1600" b="0" i="0" u="none" strike="noStrike" cap="none">
                <a:solidFill>
                  <a:schemeClr val="dk1"/>
                </a:solidFill>
                <a:latin typeface="Arial"/>
                <a:ea typeface="Arial"/>
                <a:cs typeface="Arial"/>
                <a:sym typeface="Arial"/>
              </a:defRPr>
            </a:lvl3pPr>
            <a:lvl4pPr marL="1828800" marR="0" lvl="3"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4pPr>
            <a:lvl5pPr marL="2286000" marR="0" lvl="4"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5pPr>
            <a:lvl6pPr marL="2743200" marR="0" lvl="5"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6pPr>
            <a:lvl7pPr marL="3200400" marR="0" lvl="6"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7pPr>
            <a:lvl8pPr marL="3657600" marR="0" lvl="7"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8pPr>
            <a:lvl9pPr marL="4114800" marR="0" lvl="8"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9pPr>
          </a:lstStyle>
          <a:p>
            <a:endParaRPr/>
          </a:p>
        </p:txBody>
      </p:sp>
      <p:sp>
        <p:nvSpPr>
          <p:cNvPr id="41" name="Google Shape;41;p5"/>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July 2023</a:t>
            </a:r>
            <a:endParaRPr dirty="0"/>
          </a:p>
        </p:txBody>
      </p:sp>
      <p:sp>
        <p:nvSpPr>
          <p:cNvPr id="42" name="Google Shape;42;p5"/>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Anzai, Kim</a:t>
            </a:r>
            <a:endParaRPr dirty="0"/>
          </a:p>
        </p:txBody>
      </p:sp>
      <p:sp>
        <p:nvSpPr>
          <p:cNvPr id="43" name="Google Shape;43;p5"/>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4"/>
        <p:cNvGrpSpPr/>
        <p:nvPr/>
      </p:nvGrpSpPr>
      <p:grpSpPr>
        <a:xfrm>
          <a:off x="0" y="0"/>
          <a:ext cx="0" cy="0"/>
          <a:chOff x="0" y="0"/>
          <a:chExt cx="0" cy="0"/>
        </a:xfrm>
      </p:grpSpPr>
      <p:sp>
        <p:nvSpPr>
          <p:cNvPr id="45" name="Google Shape;45;p6"/>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6" name="Google Shape;46;p6"/>
          <p:cNvSpPr txBox="1">
            <a:spLocks noGrp="1"/>
          </p:cNvSpPr>
          <p:nvPr>
            <p:ph type="body" idx="1"/>
          </p:nvPr>
        </p:nvSpPr>
        <p:spPr>
          <a:xfrm>
            <a:off x="6858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7" name="Google Shape;47;p6"/>
          <p:cNvSpPr txBox="1">
            <a:spLocks noGrp="1"/>
          </p:cNvSpPr>
          <p:nvPr>
            <p:ph type="body" idx="2"/>
          </p:nvPr>
        </p:nvSpPr>
        <p:spPr>
          <a:xfrm>
            <a:off x="46482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8" name="Google Shape;48;p6"/>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July 2023</a:t>
            </a:r>
            <a:endParaRPr dirty="0"/>
          </a:p>
        </p:txBody>
      </p:sp>
      <p:sp>
        <p:nvSpPr>
          <p:cNvPr id="49" name="Google Shape;49;p6"/>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Anzai, Kim</a:t>
            </a:r>
            <a:endParaRPr dirty="0"/>
          </a:p>
        </p:txBody>
      </p:sp>
      <p:sp>
        <p:nvSpPr>
          <p:cNvPr id="50" name="Google Shape;50;p6"/>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51"/>
        <p:cNvGrpSpPr/>
        <p:nvPr/>
      </p:nvGrpSpPr>
      <p:grpSpPr>
        <a:xfrm>
          <a:off x="0" y="0"/>
          <a:ext cx="0" cy="0"/>
          <a:chOff x="0" y="0"/>
          <a:chExt cx="0" cy="0"/>
        </a:xfrm>
      </p:grpSpPr>
      <p:sp>
        <p:nvSpPr>
          <p:cNvPr id="52" name="Google Shape;52;p7"/>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53" name="Google Shape;53;p7"/>
          <p:cNvSpPr txBox="1">
            <a:spLocks noGrp="1"/>
          </p:cNvSpPr>
          <p:nvPr>
            <p:ph type="body" idx="1"/>
          </p:nvPr>
        </p:nvSpPr>
        <p:spPr>
          <a:xfrm>
            <a:off x="457201" y="1535113"/>
            <a:ext cx="4040188"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4" name="Google Shape;54;p7"/>
          <p:cNvSpPr txBox="1">
            <a:spLocks noGrp="1"/>
          </p:cNvSpPr>
          <p:nvPr>
            <p:ph type="body" idx="2"/>
          </p:nvPr>
        </p:nvSpPr>
        <p:spPr>
          <a:xfrm>
            <a:off x="457201" y="2174875"/>
            <a:ext cx="4040188"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5" name="Google Shape;55;p7"/>
          <p:cNvSpPr txBox="1">
            <a:spLocks noGrp="1"/>
          </p:cNvSpPr>
          <p:nvPr>
            <p:ph type="body" idx="3"/>
          </p:nvPr>
        </p:nvSpPr>
        <p:spPr>
          <a:xfrm>
            <a:off x="4645026" y="1535113"/>
            <a:ext cx="4041775"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6" name="Google Shape;56;p7"/>
          <p:cNvSpPr txBox="1">
            <a:spLocks noGrp="1"/>
          </p:cNvSpPr>
          <p:nvPr>
            <p:ph type="body" idx="4"/>
          </p:nvPr>
        </p:nvSpPr>
        <p:spPr>
          <a:xfrm>
            <a:off x="4645026" y="2174875"/>
            <a:ext cx="4041775"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7" name="Google Shape;57;p7"/>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July 2023</a:t>
            </a:r>
            <a:endParaRPr dirty="0"/>
          </a:p>
        </p:txBody>
      </p:sp>
      <p:sp>
        <p:nvSpPr>
          <p:cNvPr id="58" name="Google Shape;58;p7"/>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Anzai, Kim</a:t>
            </a:r>
            <a:endParaRPr dirty="0"/>
          </a:p>
        </p:txBody>
      </p:sp>
      <p:sp>
        <p:nvSpPr>
          <p:cNvPr id="59" name="Google Shape;59;p7"/>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65"/>
        <p:cNvGrpSpPr/>
        <p:nvPr/>
      </p:nvGrpSpPr>
      <p:grpSpPr>
        <a:xfrm>
          <a:off x="0" y="0"/>
          <a:ext cx="0" cy="0"/>
          <a:chOff x="0" y="0"/>
          <a:chExt cx="0" cy="0"/>
        </a:xfrm>
      </p:grpSpPr>
      <p:sp>
        <p:nvSpPr>
          <p:cNvPr id="66" name="Google Shape;66;p9"/>
          <p:cNvSpPr txBox="1">
            <a:spLocks noGrp="1"/>
          </p:cNvSpPr>
          <p:nvPr>
            <p:ph type="title"/>
          </p:nvPr>
        </p:nvSpPr>
        <p:spPr>
          <a:xfrm>
            <a:off x="457201" y="273050"/>
            <a:ext cx="3008313" cy="116205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67" name="Google Shape;67;p9"/>
          <p:cNvSpPr txBox="1">
            <a:spLocks noGrp="1"/>
          </p:cNvSpPr>
          <p:nvPr>
            <p:ph type="body" idx="1"/>
          </p:nvPr>
        </p:nvSpPr>
        <p:spPr>
          <a:xfrm>
            <a:off x="3575050" y="273051"/>
            <a:ext cx="5111751" cy="5853113"/>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68" name="Google Shape;68;p9"/>
          <p:cNvSpPr txBox="1">
            <a:spLocks noGrp="1"/>
          </p:cNvSpPr>
          <p:nvPr>
            <p:ph type="body" idx="2"/>
          </p:nvPr>
        </p:nvSpPr>
        <p:spPr>
          <a:xfrm>
            <a:off x="457201" y="1435101"/>
            <a:ext cx="3008313" cy="4691063"/>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69" name="Google Shape;69;p9"/>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July 2023</a:t>
            </a:r>
            <a:endParaRPr dirty="0"/>
          </a:p>
        </p:txBody>
      </p:sp>
      <p:sp>
        <p:nvSpPr>
          <p:cNvPr id="70" name="Google Shape;70;p9"/>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Anzai, Kim</a:t>
            </a:r>
            <a:endParaRPr dirty="0"/>
          </a:p>
        </p:txBody>
      </p:sp>
      <p:sp>
        <p:nvSpPr>
          <p:cNvPr id="71" name="Google Shape;71;p9"/>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72"/>
        <p:cNvGrpSpPr/>
        <p:nvPr/>
      </p:nvGrpSpPr>
      <p:grpSpPr>
        <a:xfrm>
          <a:off x="0" y="0"/>
          <a:ext cx="0" cy="0"/>
          <a:chOff x="0" y="0"/>
          <a:chExt cx="0" cy="0"/>
        </a:xfrm>
      </p:grpSpPr>
      <p:sp>
        <p:nvSpPr>
          <p:cNvPr id="73" name="Google Shape;73;p10"/>
          <p:cNvSpPr txBox="1">
            <a:spLocks noGrp="1"/>
          </p:cNvSpPr>
          <p:nvPr>
            <p:ph type="title"/>
          </p:nvPr>
        </p:nvSpPr>
        <p:spPr>
          <a:xfrm>
            <a:off x="1792288" y="4800601"/>
            <a:ext cx="5486400" cy="566738"/>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74" name="Google Shape;74;p10"/>
          <p:cNvSpPr>
            <a:spLocks noGrp="1"/>
          </p:cNvSpPr>
          <p:nvPr>
            <p:ph type="pic" idx="2"/>
          </p:nvPr>
        </p:nvSpPr>
        <p:spPr>
          <a:xfrm>
            <a:off x="1792288" y="612775"/>
            <a:ext cx="5486400" cy="4114800"/>
          </a:xfrm>
          <a:prstGeom prst="rect">
            <a:avLst/>
          </a:prstGeom>
          <a:noFill/>
          <a:ln>
            <a:noFill/>
          </a:ln>
        </p:spPr>
        <p:txBody>
          <a:bodyPr spcFirstLastPara="1" wrap="square" lIns="91425" tIns="91425" rIns="91425" bIns="91425" anchor="t" anchorCtr="0">
            <a:noAutofit/>
          </a:bodyPr>
          <a:lstStyle>
            <a:lvl1pPr marL="0" marR="0" lvl="0" indent="0" algn="l" rtl="0">
              <a:spcBef>
                <a:spcPts val="640"/>
              </a:spcBef>
              <a:spcAft>
                <a:spcPts val="0"/>
              </a:spcAft>
              <a:buClr>
                <a:schemeClr val="dk1"/>
              </a:buClr>
              <a:buSzPts val="1400"/>
              <a:buFont typeface="Arial"/>
              <a:buNone/>
              <a:defRPr sz="3200" b="0" i="0" u="none" strike="noStrike" cap="none">
                <a:solidFill>
                  <a:schemeClr val="dk1"/>
                </a:solidFill>
                <a:latin typeface="Arial"/>
                <a:ea typeface="Arial"/>
                <a:cs typeface="Arial"/>
                <a:sym typeface="Arial"/>
              </a:defRPr>
            </a:lvl1pPr>
            <a:lvl2pPr marL="457200" marR="0" lvl="1" indent="0" algn="l" rtl="0">
              <a:spcBef>
                <a:spcPts val="560"/>
              </a:spcBef>
              <a:spcAft>
                <a:spcPts val="0"/>
              </a:spcAft>
              <a:buClr>
                <a:schemeClr val="dk1"/>
              </a:buClr>
              <a:buSzPts val="1400"/>
              <a:buFont typeface="Arial"/>
              <a:buNone/>
              <a:defRPr sz="2800" b="0" i="0" u="none" strike="noStrike" cap="none">
                <a:solidFill>
                  <a:schemeClr val="dk1"/>
                </a:solidFill>
                <a:latin typeface="Arial"/>
                <a:ea typeface="Arial"/>
                <a:cs typeface="Arial"/>
                <a:sym typeface="Arial"/>
              </a:defRPr>
            </a:lvl2pPr>
            <a:lvl3pPr marL="914400" marR="0" lvl="2" indent="0" algn="l" rtl="0">
              <a:spcBef>
                <a:spcPts val="480"/>
              </a:spcBef>
              <a:spcAft>
                <a:spcPts val="0"/>
              </a:spcAft>
              <a:buClr>
                <a:schemeClr val="dk1"/>
              </a:buClr>
              <a:buSzPts val="1400"/>
              <a:buFont typeface="Arial"/>
              <a:buNone/>
              <a:defRPr sz="2400" b="0" i="0" u="none" strike="noStrike" cap="none">
                <a:solidFill>
                  <a:schemeClr val="dk1"/>
                </a:solidFill>
                <a:latin typeface="Arial"/>
                <a:ea typeface="Arial"/>
                <a:cs typeface="Arial"/>
                <a:sym typeface="Arial"/>
              </a:defRPr>
            </a:lvl3pPr>
            <a:lvl4pPr marL="1371600" marR="0" lvl="3"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4pPr>
            <a:lvl5pPr marL="1828800" marR="0" lvl="4"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5pPr>
            <a:lvl6pPr marL="2286000" marR="0" lvl="5"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6pPr>
            <a:lvl7pPr marL="2743200" marR="0" lvl="6"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7pPr>
            <a:lvl8pPr marL="3200400" marR="0" lvl="7"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8pPr>
            <a:lvl9pPr marL="3657600" marR="0" lvl="8"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9pPr>
          </a:lstStyle>
          <a:p>
            <a:endParaRPr dirty="0"/>
          </a:p>
        </p:txBody>
      </p:sp>
      <p:sp>
        <p:nvSpPr>
          <p:cNvPr id="75" name="Google Shape;75;p10"/>
          <p:cNvSpPr txBox="1">
            <a:spLocks noGrp="1"/>
          </p:cNvSpPr>
          <p:nvPr>
            <p:ph type="body" idx="1"/>
          </p:nvPr>
        </p:nvSpPr>
        <p:spPr>
          <a:xfrm>
            <a:off x="1792288" y="5367339"/>
            <a:ext cx="5486400" cy="804862"/>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76" name="Google Shape;76;p10"/>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July 2023</a:t>
            </a:r>
            <a:endParaRPr dirty="0"/>
          </a:p>
        </p:txBody>
      </p:sp>
      <p:sp>
        <p:nvSpPr>
          <p:cNvPr id="77" name="Google Shape;77;p10"/>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Anzai, Kim</a:t>
            </a:r>
            <a:endParaRPr dirty="0"/>
          </a:p>
        </p:txBody>
      </p:sp>
      <p:sp>
        <p:nvSpPr>
          <p:cNvPr id="78" name="Google Shape;78;p10"/>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9"/>
        <p:cNvGrpSpPr/>
        <p:nvPr/>
      </p:nvGrpSpPr>
      <p:grpSpPr>
        <a:xfrm>
          <a:off x="0" y="0"/>
          <a:ext cx="0" cy="0"/>
          <a:chOff x="0" y="0"/>
          <a:chExt cx="0" cy="0"/>
        </a:xfrm>
      </p:grpSpPr>
      <p:sp>
        <p:nvSpPr>
          <p:cNvPr id="80" name="Google Shape;80;p1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1" name="Google Shape;81;p11"/>
          <p:cNvSpPr txBox="1">
            <a:spLocks noGrp="1"/>
          </p:cNvSpPr>
          <p:nvPr>
            <p:ph type="body" idx="1"/>
          </p:nvPr>
        </p:nvSpPr>
        <p:spPr>
          <a:xfrm rot="5400000">
            <a:off x="2514600" y="152400"/>
            <a:ext cx="4114800" cy="77724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2" name="Google Shape;82;p11"/>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July 2023</a:t>
            </a:r>
            <a:endParaRPr dirty="0"/>
          </a:p>
        </p:txBody>
      </p:sp>
      <p:sp>
        <p:nvSpPr>
          <p:cNvPr id="83" name="Google Shape;83;p11"/>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Anzai, Kim</a:t>
            </a:r>
            <a:endParaRPr dirty="0"/>
          </a:p>
        </p:txBody>
      </p:sp>
      <p:sp>
        <p:nvSpPr>
          <p:cNvPr id="84" name="Google Shape;84;p1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85"/>
        <p:cNvGrpSpPr/>
        <p:nvPr/>
      </p:nvGrpSpPr>
      <p:grpSpPr>
        <a:xfrm>
          <a:off x="0" y="0"/>
          <a:ext cx="0" cy="0"/>
          <a:chOff x="0" y="0"/>
          <a:chExt cx="0" cy="0"/>
        </a:xfrm>
      </p:grpSpPr>
      <p:sp>
        <p:nvSpPr>
          <p:cNvPr id="86" name="Google Shape;86;p12"/>
          <p:cNvSpPr txBox="1">
            <a:spLocks noGrp="1"/>
          </p:cNvSpPr>
          <p:nvPr>
            <p:ph type="title"/>
          </p:nvPr>
        </p:nvSpPr>
        <p:spPr>
          <a:xfrm rot="5400000">
            <a:off x="4781551" y="2419350"/>
            <a:ext cx="5410200" cy="19431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7" name="Google Shape;87;p12"/>
          <p:cNvSpPr txBox="1">
            <a:spLocks noGrp="1"/>
          </p:cNvSpPr>
          <p:nvPr>
            <p:ph type="body" idx="1"/>
          </p:nvPr>
        </p:nvSpPr>
        <p:spPr>
          <a:xfrm rot="5400000">
            <a:off x="819151" y="552450"/>
            <a:ext cx="5410200" cy="56769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8" name="Google Shape;88;p1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July 2023</a:t>
            </a:r>
            <a:endParaRPr dirty="0"/>
          </a:p>
        </p:txBody>
      </p:sp>
      <p:sp>
        <p:nvSpPr>
          <p:cNvPr id="89" name="Google Shape;89;p12"/>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Anzai, Kim</a:t>
            </a:r>
            <a:endParaRPr dirty="0"/>
          </a:p>
        </p:txBody>
      </p:sp>
      <p:sp>
        <p:nvSpPr>
          <p:cNvPr id="90" name="Google Shape;90;p1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Content" type="obj">
  <p:cSld name="Title and Content">
    <p:spTree>
      <p:nvGrpSpPr>
        <p:cNvPr id="1" name="Shape 26"/>
        <p:cNvGrpSpPr/>
        <p:nvPr/>
      </p:nvGrpSpPr>
      <p:grpSpPr>
        <a:xfrm>
          <a:off x="0" y="0"/>
          <a:ext cx="0" cy="0"/>
          <a:chOff x="0" y="0"/>
          <a:chExt cx="0" cy="0"/>
        </a:xfrm>
      </p:grpSpPr>
      <p:sp>
        <p:nvSpPr>
          <p:cNvPr id="27" name="Google Shape;27;p3"/>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28" name="Google Shape;28;p3"/>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29" name="Google Shape;29;p3"/>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July 2023</a:t>
            </a:r>
            <a:endParaRPr dirty="0"/>
          </a:p>
        </p:txBody>
      </p:sp>
      <p:sp>
        <p:nvSpPr>
          <p:cNvPr id="30" name="Google Shape;30;p3"/>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Anzai, Kim</a:t>
            </a:r>
            <a:endParaRPr dirty="0"/>
          </a:p>
        </p:txBody>
      </p:sp>
      <p:sp>
        <p:nvSpPr>
          <p:cNvPr id="31" name="Google Shape;31;p3"/>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extLst>
      <p:ext uri="{BB962C8B-B14F-4D97-AF65-F5344CB8AC3E}">
        <p14:creationId xmlns:p14="http://schemas.microsoft.com/office/powerpoint/2010/main" val="15244526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
        <p:cNvGrpSpPr/>
        <p:nvPr/>
      </p:nvGrpSpPr>
      <p:grpSpPr>
        <a:xfrm>
          <a:off x="0" y="0"/>
          <a:ext cx="0" cy="0"/>
          <a:chOff x="0" y="0"/>
          <a:chExt cx="0" cy="0"/>
        </a:xfrm>
      </p:grpSpPr>
      <p:sp>
        <p:nvSpPr>
          <p:cNvPr id="13" name="Google Shape;13;p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dirty="0"/>
          </a:p>
        </p:txBody>
      </p:sp>
      <p:sp>
        <p:nvSpPr>
          <p:cNvPr id="14" name="Google Shape;14;p1"/>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5" name="Google Shape;15;p1"/>
          <p:cNvSpPr txBox="1">
            <a:spLocks noGrp="1"/>
          </p:cNvSpPr>
          <p:nvPr>
            <p:ph type="dt" idx="10"/>
          </p:nvPr>
        </p:nvSpPr>
        <p:spPr>
          <a:xfrm>
            <a:off x="685800" y="46926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July 2023</a:t>
            </a:r>
            <a:endParaRPr dirty="0"/>
          </a:p>
        </p:txBody>
      </p:sp>
      <p:sp>
        <p:nvSpPr>
          <p:cNvPr id="16" name="Google Shape;16;p1"/>
          <p:cNvSpPr txBox="1">
            <a:spLocks noGrp="1"/>
          </p:cNvSpPr>
          <p:nvPr>
            <p:ph type="ftr" idx="11"/>
          </p:nvPr>
        </p:nvSpPr>
        <p:spPr>
          <a:xfrm>
            <a:off x="5486400" y="63992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Anzai, Kim</a:t>
            </a:r>
            <a:endParaRPr dirty="0"/>
          </a:p>
        </p:txBody>
      </p:sp>
      <p:sp>
        <p:nvSpPr>
          <p:cNvPr id="17" name="Google Shape;17;p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18" name="Google Shape;18;p1"/>
          <p:cNvSpPr/>
          <p:nvPr/>
        </p:nvSpPr>
        <p:spPr>
          <a:xfrm>
            <a:off x="3657600" y="393700"/>
            <a:ext cx="4800600" cy="215900"/>
          </a:xfrm>
          <a:prstGeom prst="rect">
            <a:avLst/>
          </a:prstGeom>
          <a:noFill/>
          <a:ln>
            <a:noFill/>
          </a:ln>
        </p:spPr>
        <p:txBody>
          <a:bodyPr spcFirstLastPara="1" wrap="square" lIns="0" tIns="0" rIns="0" bIns="0" anchor="b" anchorCtr="0">
            <a:noAutofit/>
          </a:bodyPr>
          <a:lstStyle/>
          <a:p>
            <a:pPr marL="1828800" marR="0" lvl="4" indent="0" algn="r"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Doc: IEEE P802.15-23-0407-02-6ma</a:t>
            </a:r>
            <a:endParaRPr sz="1400" b="1" i="0" u="none" strike="noStrike" cap="none" dirty="0">
              <a:solidFill>
                <a:schemeClr val="dk1"/>
              </a:solidFill>
              <a:latin typeface="Times New Roman"/>
              <a:ea typeface="Times New Roman"/>
              <a:cs typeface="Times New Roman"/>
              <a:sym typeface="Times New Roman"/>
            </a:endParaRPr>
          </a:p>
        </p:txBody>
      </p:sp>
      <p:cxnSp>
        <p:nvCxnSpPr>
          <p:cNvPr id="19" name="Google Shape;19;p1"/>
          <p:cNvCxnSpPr/>
          <p:nvPr/>
        </p:nvCxnSpPr>
        <p:spPr>
          <a:xfrm>
            <a:off x="685800" y="609600"/>
            <a:ext cx="7772400" cy="0"/>
          </a:xfrm>
          <a:prstGeom prst="straightConnector1">
            <a:avLst/>
          </a:prstGeom>
          <a:noFill/>
          <a:ln w="12700" cap="flat" cmpd="sng">
            <a:solidFill>
              <a:schemeClr val="dk1"/>
            </a:solidFill>
            <a:prstDash val="solid"/>
            <a:round/>
            <a:headEnd type="none" w="sm" len="sm"/>
            <a:tailEnd type="none" w="sm" len="sm"/>
          </a:ln>
        </p:spPr>
      </p:cxnSp>
      <p:sp>
        <p:nvSpPr>
          <p:cNvPr id="20" name="Google Shape;20;p1"/>
          <p:cNvSpPr/>
          <p:nvPr/>
        </p:nvSpPr>
        <p:spPr>
          <a:xfrm>
            <a:off x="685800" y="6475413"/>
            <a:ext cx="7112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21" name="Google Shape;21;p1"/>
          <p:cNvCxnSpPr/>
          <p:nvPr/>
        </p:nvCxnSpPr>
        <p:spPr>
          <a:xfrm>
            <a:off x="685800" y="6477000"/>
            <a:ext cx="7848600"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48" r:id="rId1"/>
    <p:sldLayoutId id="2147483651" r:id="rId2"/>
    <p:sldLayoutId id="2147483652" r:id="rId3"/>
    <p:sldLayoutId id="2147483653" r:id="rId4"/>
    <p:sldLayoutId id="2147483655" r:id="rId5"/>
    <p:sldLayoutId id="2147483656" r:id="rId6"/>
    <p:sldLayoutId id="2147483657" r:id="rId7"/>
    <p:sldLayoutId id="2147483658" r:id="rId8"/>
    <p:sldLayoutId id="2147483671" r:id="rId9"/>
  </p:sldLayoutIdLst>
  <p:hf hd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25"/>
          <p:cNvSpPr txBox="1">
            <a:spLocks noGrp="1"/>
          </p:cNvSpPr>
          <p:nvPr>
            <p:ph type="dt" idx="10"/>
          </p:nvPr>
        </p:nvSpPr>
        <p:spPr>
          <a:xfrm>
            <a:off x="685800" y="377825"/>
            <a:ext cx="1600200" cy="2159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Clr>
                <a:schemeClr val="dk1"/>
              </a:buClr>
              <a:buFont typeface="Times New Roman"/>
              <a:buNone/>
            </a:pPr>
            <a:r>
              <a:rPr lang="en-US" sz="1400" b="1" i="0" u="none" strike="noStrike" cap="none" dirty="0">
                <a:solidFill>
                  <a:schemeClr val="dk1"/>
                </a:solidFill>
                <a:latin typeface="Times New Roman"/>
                <a:ea typeface="Times New Roman"/>
                <a:cs typeface="Times New Roman"/>
                <a:sym typeface="Times New Roman"/>
              </a:rPr>
              <a:t>July 2023</a:t>
            </a:r>
            <a:endParaRPr dirty="0"/>
          </a:p>
        </p:txBody>
      </p:sp>
      <p:sp>
        <p:nvSpPr>
          <p:cNvPr id="175" name="Google Shape;175;p25"/>
          <p:cNvSpPr txBox="1">
            <a:spLocks noGrp="1"/>
          </p:cNvSpPr>
          <p:nvPr>
            <p:ph type="ftr" idx="11"/>
          </p:nvPr>
        </p:nvSpPr>
        <p:spPr>
          <a:xfrm>
            <a:off x="5486400" y="6475413"/>
            <a:ext cx="312420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Clr>
                <a:schemeClr val="dk1"/>
              </a:buClr>
              <a:buFont typeface="Times New Roman"/>
              <a:buNone/>
            </a:pPr>
            <a:r>
              <a:rPr lang="en-US" sz="1200" b="0" i="0" u="none" strike="noStrike" cap="none" dirty="0">
                <a:solidFill>
                  <a:schemeClr val="dk1"/>
                </a:solidFill>
                <a:latin typeface="Times New Roman"/>
                <a:ea typeface="Times New Roman"/>
                <a:cs typeface="Times New Roman"/>
                <a:sym typeface="Times New Roman"/>
              </a:rPr>
              <a:t>Hernandez, Kohno, Kobayashi, Anzai, Kim</a:t>
            </a:r>
            <a:endParaRPr dirty="0"/>
          </a:p>
        </p:txBody>
      </p:sp>
      <p:sp>
        <p:nvSpPr>
          <p:cNvPr id="176" name="Google Shape;176;p25"/>
          <p:cNvSpPr txBox="1">
            <a:spLocks noGrp="1"/>
          </p:cNvSpPr>
          <p:nvPr>
            <p:ph type="sldNum" idx="12"/>
          </p:nvPr>
        </p:nvSpPr>
        <p:spPr>
          <a:xfrm>
            <a:off x="4394200" y="6475413"/>
            <a:ext cx="431800" cy="18415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Clr>
                <a:schemeClr val="dk1"/>
              </a:buClr>
              <a:buFont typeface="Times New Roman"/>
              <a:buNone/>
            </a:pPr>
            <a:r>
              <a:rPr lang="en-US" sz="1200" b="0" i="0" u="none" strike="noStrike" cap="none" dirty="0">
                <a:solidFill>
                  <a:schemeClr val="dk1"/>
                </a:solidFill>
                <a:latin typeface="Times New Roman"/>
                <a:ea typeface="Times New Roman"/>
                <a:cs typeface="Times New Roman"/>
                <a:sym typeface="Times New Roman"/>
              </a:rPr>
              <a:t>Slide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1</a:t>
            </a:fld>
            <a:endParaRPr sz="1200" b="0" i="0" u="none" strike="noStrike" cap="none" dirty="0">
              <a:solidFill>
                <a:schemeClr val="dk1"/>
              </a:solidFill>
              <a:latin typeface="Times New Roman"/>
              <a:ea typeface="Times New Roman"/>
              <a:cs typeface="Times New Roman"/>
              <a:sym typeface="Times New Roman"/>
            </a:endParaRPr>
          </a:p>
        </p:txBody>
      </p:sp>
      <p:sp>
        <p:nvSpPr>
          <p:cNvPr id="177" name="Google Shape;177;p25"/>
          <p:cNvSpPr/>
          <p:nvPr/>
        </p:nvSpPr>
        <p:spPr>
          <a:xfrm>
            <a:off x="152400" y="609600"/>
            <a:ext cx="8991600" cy="4770438"/>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dk2"/>
              </a:buClr>
              <a:buFont typeface="Times New Roman"/>
              <a:buNone/>
            </a:pPr>
            <a:endParaRPr lang="en-US" sz="1800" b="1" i="0" u="sng" strike="noStrike" cap="none" dirty="0">
              <a:solidFill>
                <a:schemeClr val="dk2"/>
              </a:solidFill>
              <a:latin typeface="Times New Roman"/>
              <a:ea typeface="Times New Roman"/>
              <a:cs typeface="Times New Roman"/>
              <a:sym typeface="Times New Roman"/>
            </a:endParaRPr>
          </a:p>
          <a:p>
            <a:pPr lvl="0" algn="ctr">
              <a:buClr>
                <a:schemeClr val="dk2"/>
              </a:buClr>
            </a:pPr>
            <a:r>
              <a:rPr lang="en-US" sz="1800" b="1" i="0" u="sng" strike="noStrike" cap="none" dirty="0">
                <a:solidFill>
                  <a:schemeClr val="dk2"/>
                </a:solidFill>
                <a:latin typeface="Times New Roman"/>
                <a:ea typeface="Times New Roman"/>
                <a:cs typeface="Times New Roman"/>
                <a:sym typeface="Times New Roman"/>
              </a:rPr>
              <a:t>Project: </a:t>
            </a:r>
            <a:r>
              <a:rPr lang="en-US" sz="1800" b="1" u="sng" dirty="0">
                <a:solidFill>
                  <a:schemeClr val="dk2"/>
                </a:solidFill>
                <a:latin typeface="Times New Roman"/>
                <a:ea typeface="Times New Roman"/>
                <a:cs typeface="Times New Roman"/>
                <a:sym typeface="Times New Roman"/>
              </a:rPr>
              <a:t>P802.15 Working Group for Wireless Specialty Networks</a:t>
            </a:r>
            <a:endParaRPr sz="1600" b="1" i="0" u="none" strike="noStrike" cap="none" dirty="0">
              <a:solidFill>
                <a:schemeClr val="dk2"/>
              </a:solidFill>
              <a:latin typeface="Times New Roman"/>
              <a:ea typeface="Times New Roman"/>
              <a:cs typeface="Times New Roman"/>
              <a:sym typeface="Times New Roman"/>
            </a:endParaRPr>
          </a:p>
          <a:p>
            <a:pPr marL="0" marR="0" lvl="0" indent="0" algn="l" rtl="0">
              <a:spcBef>
                <a:spcPts val="0"/>
              </a:spcBef>
              <a:spcAft>
                <a:spcPts val="0"/>
              </a:spcAft>
              <a:buClr>
                <a:schemeClr val="dk1"/>
              </a:buClr>
              <a:buFont typeface="Arial"/>
              <a:buNone/>
            </a:pPr>
            <a:endParaRPr sz="1600" b="0" i="0" u="none" strike="noStrike" cap="none" dirty="0">
              <a:solidFill>
                <a:schemeClr val="dk2"/>
              </a:solidFill>
              <a:latin typeface="Times New Roman"/>
              <a:ea typeface="Times New Roman"/>
              <a:cs typeface="Times New Roman"/>
              <a:sym typeface="Times New Roman"/>
            </a:endParaRPr>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Submission Title: </a:t>
            </a:r>
            <a:r>
              <a:rPr lang="en-US" sz="1600" dirty="0">
                <a:solidFill>
                  <a:schemeClr val="dk2"/>
                </a:solidFill>
                <a:latin typeface="Times New Roman"/>
                <a:ea typeface="Times New Roman"/>
                <a:cs typeface="Times New Roman"/>
                <a:sym typeface="Times New Roman"/>
              </a:rPr>
              <a:t>TG6ma draft revision </a:t>
            </a:r>
            <a:endParaRPr lang="en-US" dirty="0"/>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Date Submitted: </a:t>
            </a:r>
            <a:r>
              <a:rPr lang="en-US" sz="1600" b="0" i="0" u="none" strike="noStrike" cap="none" dirty="0">
                <a:solidFill>
                  <a:schemeClr val="dk2"/>
                </a:solidFill>
                <a:latin typeface="Times New Roman"/>
                <a:ea typeface="Times New Roman"/>
                <a:cs typeface="Times New Roman"/>
                <a:sym typeface="Times New Roman"/>
              </a:rPr>
              <a:t> </a:t>
            </a:r>
            <a:r>
              <a:rPr lang="en-US" sz="1600" dirty="0">
                <a:solidFill>
                  <a:schemeClr val="dk2"/>
                </a:solidFill>
                <a:latin typeface="Times New Roman"/>
                <a:ea typeface="Times New Roman"/>
                <a:cs typeface="Times New Roman"/>
                <a:sym typeface="Times New Roman"/>
              </a:rPr>
              <a:t>July</a:t>
            </a:r>
            <a:r>
              <a:rPr lang="en-US" sz="1600" b="0" i="0" u="none" strike="noStrike" cap="none" dirty="0">
                <a:solidFill>
                  <a:schemeClr val="dk2"/>
                </a:solidFill>
                <a:latin typeface="Times New Roman"/>
                <a:ea typeface="Times New Roman"/>
                <a:cs typeface="Times New Roman"/>
                <a:sym typeface="Times New Roman"/>
              </a:rPr>
              <a:t> 13th, 2023</a:t>
            </a:r>
            <a:endParaRPr lang="en-US"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Source:</a:t>
            </a:r>
            <a:r>
              <a:rPr lang="en-US" sz="1600" b="0" i="0" u="none" strike="noStrike" cap="none" dirty="0">
                <a:solidFill>
                  <a:schemeClr val="dk2"/>
                </a:solidFill>
                <a:latin typeface="Times New Roman"/>
                <a:ea typeface="Times New Roman"/>
                <a:cs typeface="Times New Roman"/>
                <a:sym typeface="Times New Roman"/>
              </a:rPr>
              <a:t>  Marco Hernandez, </a:t>
            </a:r>
            <a:r>
              <a:rPr lang="en-US" sz="1600" dirty="0">
                <a:solidFill>
                  <a:schemeClr val="dk2"/>
                </a:solidFill>
                <a:latin typeface="Times New Roman"/>
                <a:ea typeface="Times New Roman"/>
                <a:cs typeface="Times New Roman"/>
                <a:sym typeface="Times New Roman"/>
              </a:rPr>
              <a:t>Ryuji Kohno, Takumi Kobayashi, Daisuke Anzai, Minsoo Kim</a:t>
            </a:r>
            <a:r>
              <a:rPr lang="en-US" sz="1600" b="0" i="0" u="none" strike="noStrike" cap="none" dirty="0">
                <a:solidFill>
                  <a:schemeClr val="dk1"/>
                </a:solidFill>
                <a:latin typeface="Times New Roman"/>
                <a:ea typeface="Times New Roman"/>
                <a:cs typeface="Times New Roman"/>
                <a:sym typeface="Times New Roman"/>
              </a:rPr>
              <a:t> </a:t>
            </a:r>
            <a:endParaRPr dirty="0"/>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Company:</a:t>
            </a:r>
            <a:r>
              <a:rPr lang="en-US" sz="1600" b="0" i="0" u="none" strike="noStrike" cap="none" dirty="0">
                <a:solidFill>
                  <a:schemeClr val="dk2"/>
                </a:solidFill>
                <a:latin typeface="Times New Roman"/>
                <a:ea typeface="Times New Roman"/>
                <a:cs typeface="Times New Roman"/>
                <a:sym typeface="Times New Roman"/>
              </a:rPr>
              <a:t> YRP-AIA, Japan; CWC, Oulu Univ. Finland; </a:t>
            </a:r>
            <a:r>
              <a:rPr lang="en-US" sz="1600" dirty="0">
                <a:solidFill>
                  <a:schemeClr val="dk2"/>
                </a:solidFill>
                <a:latin typeface="Times New Roman"/>
                <a:ea typeface="Times New Roman"/>
                <a:cs typeface="Times New Roman"/>
                <a:sym typeface="Times New Roman"/>
              </a:rPr>
              <a:t>YNU, Japan, Nagoya I.T., Japan</a:t>
            </a:r>
            <a:endParaRPr dirty="0"/>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Address: </a:t>
            </a:r>
            <a:r>
              <a:rPr lang="en-US" sz="1600" b="0" i="0" u="none" strike="noStrike" cap="none" dirty="0">
                <a:solidFill>
                  <a:schemeClr val="dk1"/>
                </a:solidFill>
                <a:latin typeface="Times New Roman"/>
                <a:ea typeface="Times New Roman"/>
                <a:cs typeface="Times New Roman"/>
                <a:sym typeface="Times New Roman"/>
              </a:rPr>
              <a:t>3-4 Hikarino-oka, Yokosuka, 239-0847, Japan</a:t>
            </a:r>
            <a:endParaRPr dirty="0"/>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Voice</a:t>
            </a:r>
            <a:r>
              <a:rPr lang="en-US" sz="1600" b="1" i="0" u="none" strike="noStrike" cap="none" dirty="0">
                <a:solidFill>
                  <a:schemeClr val="dk1"/>
                </a:solidFill>
                <a:latin typeface="Times New Roman"/>
                <a:ea typeface="Times New Roman"/>
                <a:cs typeface="Times New Roman"/>
                <a:sym typeface="Times New Roman"/>
              </a:rPr>
              <a:t>:</a:t>
            </a:r>
            <a:r>
              <a:rPr lang="en-US" sz="1600" dirty="0">
                <a:solidFill>
                  <a:schemeClr val="dk1"/>
                </a:solidFill>
                <a:latin typeface="Times New Roman"/>
                <a:ea typeface="Times New Roman"/>
                <a:cs typeface="Times New Roman"/>
                <a:sym typeface="Times New Roman"/>
              </a:rPr>
              <a:t> </a:t>
            </a:r>
            <a:r>
              <a:rPr lang="en-US" sz="1600" b="0" i="0" u="none" strike="noStrike" cap="none" dirty="0">
                <a:solidFill>
                  <a:schemeClr val="dk1"/>
                </a:solidFill>
                <a:latin typeface="Times New Roman"/>
                <a:ea typeface="Times New Roman"/>
                <a:cs typeface="Times New Roman"/>
                <a:sym typeface="Times New Roman"/>
              </a:rPr>
              <a:t>+81 46-847-5439</a:t>
            </a:r>
            <a:r>
              <a:rPr lang="en-US" sz="1600" b="0" i="0" u="none" strike="noStrike" cap="none" dirty="0">
                <a:solidFill>
                  <a:schemeClr val="dk2"/>
                </a:solidFill>
                <a:latin typeface="Times New Roman"/>
                <a:ea typeface="Times New Roman"/>
                <a:cs typeface="Times New Roman"/>
                <a:sym typeface="Times New Roman"/>
              </a:rPr>
              <a:t> </a:t>
            </a:r>
            <a:r>
              <a:rPr lang="en-US" sz="1600" b="1" i="0" u="none" strike="noStrike" cap="none" dirty="0">
                <a:solidFill>
                  <a:schemeClr val="dk2"/>
                </a:solidFill>
                <a:latin typeface="Times New Roman"/>
                <a:ea typeface="Times New Roman"/>
                <a:cs typeface="Times New Roman"/>
                <a:sym typeface="Times New Roman"/>
              </a:rPr>
              <a:t>Fax:</a:t>
            </a:r>
            <a:r>
              <a:rPr lang="en-US" sz="1600" b="0" i="0" u="none" strike="noStrike" cap="none" dirty="0">
                <a:solidFill>
                  <a:schemeClr val="dk2"/>
                </a:solidFill>
                <a:latin typeface="Times New Roman"/>
                <a:ea typeface="Times New Roman"/>
                <a:cs typeface="Times New Roman"/>
                <a:sym typeface="Times New Roman"/>
              </a:rPr>
              <a:t> </a:t>
            </a:r>
            <a:r>
              <a:rPr lang="en-US" sz="1600" b="0" i="0" u="none" strike="noStrike" cap="none" dirty="0">
                <a:solidFill>
                  <a:schemeClr val="dk1"/>
                </a:solidFill>
                <a:latin typeface="Times New Roman"/>
                <a:ea typeface="Times New Roman"/>
                <a:cs typeface="Times New Roman"/>
                <a:sym typeface="Times New Roman"/>
              </a:rPr>
              <a:t>+81 46-847-5431</a:t>
            </a:r>
            <a:r>
              <a:rPr lang="en-US" sz="1600" b="0" i="0" u="none" strike="noStrike" cap="none" dirty="0">
                <a:solidFill>
                  <a:schemeClr val="dk2"/>
                </a:solidFill>
                <a:latin typeface="Times New Roman"/>
                <a:ea typeface="Times New Roman"/>
                <a:cs typeface="Times New Roman"/>
                <a:sym typeface="Times New Roman"/>
              </a:rPr>
              <a:t> </a:t>
            </a:r>
            <a:r>
              <a:rPr lang="en-US" sz="1600" b="1" i="0" u="none" strike="noStrike" cap="none" dirty="0">
                <a:solidFill>
                  <a:schemeClr val="dk2"/>
                </a:solidFill>
                <a:latin typeface="Times New Roman"/>
                <a:ea typeface="Times New Roman"/>
                <a:cs typeface="Times New Roman"/>
                <a:sym typeface="Times New Roman"/>
              </a:rPr>
              <a:t>E-Mail:</a:t>
            </a:r>
            <a:r>
              <a:rPr lang="en-US" sz="1600" b="0" i="0" u="none" strike="noStrike" cap="none" dirty="0">
                <a:solidFill>
                  <a:schemeClr val="dk2"/>
                </a:solidFill>
                <a:latin typeface="Times New Roman"/>
                <a:ea typeface="Times New Roman"/>
                <a:cs typeface="Times New Roman"/>
                <a:sym typeface="Times New Roman"/>
              </a:rPr>
              <a:t>	</a:t>
            </a:r>
            <a:endParaRPr dirty="0"/>
          </a:p>
          <a:p>
            <a:pPr lvl="0">
              <a:spcBef>
                <a:spcPts val="600"/>
              </a:spcBef>
              <a:buClr>
                <a:schemeClr val="dk2"/>
              </a:buClr>
            </a:pPr>
            <a:r>
              <a:rPr lang="en-US" sz="1600" b="1" i="0" u="none" strike="noStrike" cap="none" dirty="0">
                <a:solidFill>
                  <a:schemeClr val="dk2"/>
                </a:solidFill>
                <a:latin typeface="Times New Roman"/>
                <a:ea typeface="Times New Roman"/>
                <a:cs typeface="Times New Roman"/>
                <a:sym typeface="Times New Roman"/>
              </a:rPr>
              <a:t>Re:</a:t>
            </a:r>
            <a:r>
              <a:rPr lang="en-US" sz="1600" b="0" i="0" u="none" strike="noStrike" cap="none" dirty="0">
                <a:solidFill>
                  <a:schemeClr val="dk2"/>
                </a:solidFill>
                <a:latin typeface="Times New Roman"/>
                <a:ea typeface="Times New Roman"/>
                <a:cs typeface="Times New Roman"/>
                <a:sym typeface="Times New Roman"/>
              </a:rPr>
              <a:t> </a:t>
            </a:r>
            <a:r>
              <a:rPr lang="en-US" sz="1600" dirty="0">
                <a:solidFill>
                  <a:schemeClr val="dk1"/>
                </a:solidFill>
                <a:latin typeface="Times New Roman"/>
                <a:ea typeface="Times New Roman"/>
                <a:cs typeface="Times New Roman"/>
                <a:sym typeface="Times New Roman"/>
              </a:rPr>
              <a:t>In response to the call for technical contributions </a:t>
            </a:r>
            <a:endParaRPr sz="1200" b="0" i="0" u="none" strike="noStrike" cap="none" dirty="0">
              <a:solidFill>
                <a:schemeClr val="dk2"/>
              </a:solidFill>
              <a:latin typeface="Times New Roman"/>
              <a:ea typeface="Times New Roman"/>
              <a:cs typeface="Times New Roman"/>
              <a:sym typeface="Times New Roman"/>
            </a:endParaRPr>
          </a:p>
          <a:p>
            <a:pPr marL="0" marR="0" lvl="0" indent="0" algn="l" rtl="0">
              <a:spcBef>
                <a:spcPts val="120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Abstract:</a:t>
            </a:r>
            <a:endParaRPr dirty="0"/>
          </a:p>
          <a:p>
            <a:pPr lvl="0">
              <a:spcBef>
                <a:spcPts val="1200"/>
              </a:spcBef>
              <a:buClr>
                <a:schemeClr val="dk2"/>
              </a:buClr>
            </a:pPr>
            <a:r>
              <a:rPr lang="en-US" sz="1600" b="1" i="0" u="none" strike="noStrike" cap="none" dirty="0">
                <a:solidFill>
                  <a:schemeClr val="dk2"/>
                </a:solidFill>
                <a:latin typeface="Times New Roman"/>
                <a:ea typeface="Times New Roman"/>
                <a:cs typeface="Times New Roman"/>
                <a:sym typeface="Times New Roman"/>
              </a:rPr>
              <a:t>Purpose:</a:t>
            </a:r>
            <a:r>
              <a:rPr lang="en-US" sz="1600" dirty="0">
                <a:solidFill>
                  <a:schemeClr val="dk2"/>
                </a:solidFill>
                <a:latin typeface="Times New Roman"/>
                <a:ea typeface="Times New Roman"/>
                <a:cs typeface="Times New Roman"/>
                <a:sym typeface="Times New Roman"/>
              </a:rPr>
              <a:t> </a:t>
            </a:r>
            <a:r>
              <a:rPr lang="en-US" sz="1600" dirty="0">
                <a:solidFill>
                  <a:schemeClr val="dk1"/>
                </a:solidFill>
                <a:latin typeface="Times New Roman"/>
                <a:ea typeface="Times New Roman"/>
                <a:cs typeface="Times New Roman"/>
                <a:sym typeface="Times New Roman"/>
              </a:rPr>
              <a:t>In response to the call for technical contributions </a:t>
            </a:r>
            <a:endParaRPr dirty="0"/>
          </a:p>
          <a:p>
            <a:pPr lvl="0">
              <a:spcBef>
                <a:spcPts val="600"/>
              </a:spcBef>
              <a:buClr>
                <a:schemeClr val="dk2"/>
              </a:buClr>
            </a:pPr>
            <a:r>
              <a:rPr lang="en-US" sz="1600" b="1" i="0" u="none" strike="noStrike" cap="none" dirty="0">
                <a:solidFill>
                  <a:schemeClr val="dk2"/>
                </a:solidFill>
                <a:latin typeface="Times New Roman"/>
                <a:ea typeface="Times New Roman"/>
                <a:cs typeface="Times New Roman"/>
                <a:sym typeface="Times New Roman"/>
              </a:rPr>
              <a:t>Notice:</a:t>
            </a:r>
            <a:r>
              <a:rPr lang="en-US" sz="1600" b="0" i="0" u="none" strike="noStrike" cap="none" dirty="0">
                <a:solidFill>
                  <a:schemeClr val="dk2"/>
                </a:solidFill>
                <a:latin typeface="Times New Roman"/>
                <a:ea typeface="Times New Roman"/>
                <a:cs typeface="Times New Roman"/>
                <a:sym typeface="Times New Roman"/>
              </a:rPr>
              <a:t>	This document has been prepared to assist </a:t>
            </a:r>
            <a:r>
              <a:rPr lang="en-US" sz="1600" dirty="0">
                <a:solidFill>
                  <a:schemeClr val="dk1"/>
                </a:solidFill>
                <a:latin typeface="Times New Roman"/>
                <a:ea typeface="Times New Roman"/>
                <a:cs typeface="Times New Roman"/>
                <a:sym typeface="Times New Roman"/>
              </a:rPr>
              <a:t>P802.15.6ma</a:t>
            </a:r>
            <a:r>
              <a:rPr lang="en-US" sz="1600" b="0" i="0" u="none" strike="noStrike" cap="none" dirty="0">
                <a:solidFill>
                  <a:schemeClr val="dk2"/>
                </a:solidFill>
                <a:latin typeface="Times New Roman"/>
                <a:ea typeface="Times New Roman"/>
                <a:cs typeface="Times New Roman"/>
                <a:sym typeface="Times New Roman"/>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Release:</a:t>
            </a:r>
            <a:r>
              <a:rPr lang="en-US" sz="1600" b="0" i="0" u="none" strike="noStrike" cap="none" dirty="0">
                <a:solidFill>
                  <a:schemeClr val="dk2"/>
                </a:solidFill>
                <a:latin typeface="Times New Roman"/>
                <a:ea typeface="Times New Roman"/>
                <a:cs typeface="Times New Roman"/>
                <a:sym typeface="Times New Roman"/>
              </a:rPr>
              <a:t>	The contributor acknowledges and accepts that this contribution becomes the property of IEEE and may be made publicly available by </a:t>
            </a:r>
            <a:r>
              <a:rPr lang="en-US" sz="1600" dirty="0">
                <a:solidFill>
                  <a:schemeClr val="dk1"/>
                </a:solidFill>
                <a:latin typeface="Times New Roman"/>
                <a:ea typeface="Times New Roman"/>
                <a:cs typeface="Times New Roman"/>
                <a:sym typeface="Times New Roman"/>
              </a:rPr>
              <a:t>P802.15.6ma</a:t>
            </a:r>
            <a:r>
              <a:rPr lang="en-US" sz="1600" b="0" i="0" u="none" strike="noStrike" cap="none" dirty="0">
                <a:solidFill>
                  <a:schemeClr val="dk2"/>
                </a:solidFill>
                <a:latin typeface="Times New Roman"/>
                <a:ea typeface="Times New Roman"/>
                <a:cs typeface="Times New Roman"/>
                <a:sym typeface="Times New Roman"/>
              </a:rPr>
              <a:t>.	</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ACF49-3402-4692-A54A-15A092BA170A}"/>
              </a:ext>
            </a:extLst>
          </p:cNvPr>
          <p:cNvSpPr>
            <a:spLocks noGrp="1"/>
          </p:cNvSpPr>
          <p:nvPr>
            <p:ph type="title"/>
          </p:nvPr>
        </p:nvSpPr>
        <p:spPr/>
        <p:txBody>
          <a:bodyPr/>
          <a:lstStyle/>
          <a:p>
            <a:r>
              <a:rPr lang="en-US" sz="3200" dirty="0"/>
              <a:t>TG6ma Draft 1.9; November meeting</a:t>
            </a:r>
          </a:p>
        </p:txBody>
      </p:sp>
      <p:sp>
        <p:nvSpPr>
          <p:cNvPr id="3" name="Text Placeholder 2">
            <a:extLst>
              <a:ext uri="{FF2B5EF4-FFF2-40B4-BE49-F238E27FC236}">
                <a16:creationId xmlns:a16="http://schemas.microsoft.com/office/drawing/2014/main" id="{8FF583A2-82C7-4E86-B84C-26EF5EF4EE82}"/>
              </a:ext>
            </a:extLst>
          </p:cNvPr>
          <p:cNvSpPr>
            <a:spLocks noGrp="1"/>
          </p:cNvSpPr>
          <p:nvPr>
            <p:ph type="body" idx="1"/>
          </p:nvPr>
        </p:nvSpPr>
        <p:spPr>
          <a:xfrm>
            <a:off x="685800" y="1689370"/>
            <a:ext cx="7772400" cy="4114800"/>
          </a:xfrm>
        </p:spPr>
        <p:txBody>
          <a:bodyPr/>
          <a:lstStyle/>
          <a:p>
            <a:r>
              <a:rPr lang="en-US" sz="2400" dirty="0">
                <a:latin typeface="+mn-lt"/>
              </a:rPr>
              <a:t>Draft 1.9 was released for pre-ballot to the WG.</a:t>
            </a:r>
          </a:p>
          <a:p>
            <a:pPr lvl="1"/>
            <a:r>
              <a:rPr lang="en-US" sz="2000" dirty="0">
                <a:latin typeface="+mn-lt"/>
              </a:rPr>
              <a:t>We received 15 comments.</a:t>
            </a:r>
          </a:p>
          <a:p>
            <a:pPr lvl="1"/>
            <a:r>
              <a:rPr lang="en-US" sz="2000" dirty="0">
                <a:latin typeface="+mn-lt"/>
              </a:rPr>
              <a:t>1 resolutions is pending (comment require clarification). </a:t>
            </a:r>
          </a:p>
          <a:p>
            <a:r>
              <a:rPr lang="en-US" sz="2400" dirty="0">
                <a:latin typeface="+mn-lt"/>
              </a:rPr>
              <a:t>The new HRP UWB PHY is almost complete </a:t>
            </a:r>
          </a:p>
          <a:p>
            <a:pPr lvl="1"/>
            <a:r>
              <a:rPr lang="en-US" sz="2000" dirty="0">
                <a:latin typeface="+mn-lt"/>
              </a:rPr>
              <a:t>Missing timing parameters and adjustments to the FEC configurations.</a:t>
            </a:r>
          </a:p>
          <a:p>
            <a:pPr lvl="1"/>
            <a:r>
              <a:rPr lang="en-US" sz="2000" dirty="0">
                <a:latin typeface="+mn-lt"/>
              </a:rPr>
              <a:t>The MAC harmonization for operation in coexistence environments was advanced. Text in progress.</a:t>
            </a:r>
          </a:p>
          <a:p>
            <a:r>
              <a:rPr lang="en-US" sz="2400" dirty="0">
                <a:latin typeface="+mn-lt"/>
              </a:rPr>
              <a:t>The ranging clause </a:t>
            </a:r>
          </a:p>
          <a:p>
            <a:pPr lvl="1"/>
            <a:r>
              <a:rPr lang="en-US" sz="2000" dirty="0">
                <a:latin typeface="+mn-lt"/>
              </a:rPr>
              <a:t>NB-assisted contribution??  </a:t>
            </a:r>
          </a:p>
          <a:p>
            <a:pPr lvl="1"/>
            <a:r>
              <a:rPr lang="en-US" sz="2000" dirty="0">
                <a:latin typeface="+mn-lt"/>
              </a:rPr>
              <a:t>Text in progress.</a:t>
            </a:r>
          </a:p>
          <a:p>
            <a:endParaRPr lang="en-US" sz="2400" dirty="0">
              <a:latin typeface="+mn-lt"/>
            </a:endParaRPr>
          </a:p>
          <a:p>
            <a:endParaRPr lang="en-US" sz="2400" dirty="0">
              <a:latin typeface="+mn-lt"/>
            </a:endParaRPr>
          </a:p>
          <a:p>
            <a:endParaRPr lang="en-US" sz="2400" dirty="0">
              <a:latin typeface="+mn-lt"/>
            </a:endParaRPr>
          </a:p>
          <a:p>
            <a:endParaRPr lang="en-US" sz="2400" dirty="0">
              <a:latin typeface="+mn-lt"/>
            </a:endParaRPr>
          </a:p>
        </p:txBody>
      </p:sp>
      <p:sp>
        <p:nvSpPr>
          <p:cNvPr id="4" name="Date Placeholder 3">
            <a:extLst>
              <a:ext uri="{FF2B5EF4-FFF2-40B4-BE49-F238E27FC236}">
                <a16:creationId xmlns:a16="http://schemas.microsoft.com/office/drawing/2014/main" id="{6D37D566-DC4C-4896-AC50-2027D55DF41B}"/>
              </a:ext>
            </a:extLst>
          </p:cNvPr>
          <p:cNvSpPr>
            <a:spLocks noGrp="1"/>
          </p:cNvSpPr>
          <p:nvPr>
            <p:ph type="dt" idx="10"/>
          </p:nvPr>
        </p:nvSpPr>
        <p:spPr/>
        <p:txBody>
          <a:bodyPr/>
          <a:lstStyle/>
          <a:p>
            <a:r>
              <a:rPr lang="en-US" dirty="0"/>
              <a:t>July 2023</a:t>
            </a:r>
          </a:p>
        </p:txBody>
      </p:sp>
      <p:sp>
        <p:nvSpPr>
          <p:cNvPr id="5" name="Footer Placeholder 4">
            <a:extLst>
              <a:ext uri="{FF2B5EF4-FFF2-40B4-BE49-F238E27FC236}">
                <a16:creationId xmlns:a16="http://schemas.microsoft.com/office/drawing/2014/main" id="{46520FCA-873E-427D-A239-811584CAF72F}"/>
              </a:ext>
            </a:extLst>
          </p:cNvPr>
          <p:cNvSpPr>
            <a:spLocks noGrp="1"/>
          </p:cNvSpPr>
          <p:nvPr>
            <p:ph type="ftr" idx="11"/>
          </p:nvPr>
        </p:nvSpPr>
        <p:spPr/>
        <p:txBody>
          <a:bodyPr/>
          <a:lstStyle/>
          <a:p>
            <a:r>
              <a:rPr lang="en-US" dirty="0"/>
              <a:t>Hernandez, Kohno, Kobayashi, Anzai, Kim</a:t>
            </a:r>
          </a:p>
        </p:txBody>
      </p:sp>
      <p:sp>
        <p:nvSpPr>
          <p:cNvPr id="6" name="Slide Number Placeholder 5">
            <a:extLst>
              <a:ext uri="{FF2B5EF4-FFF2-40B4-BE49-F238E27FC236}">
                <a16:creationId xmlns:a16="http://schemas.microsoft.com/office/drawing/2014/main" id="{91936897-8E4E-4EB6-BEA4-0AB4A1339A70}"/>
              </a:ext>
            </a:extLst>
          </p:cNvPr>
          <p:cNvSpPr>
            <a:spLocks noGrp="1"/>
          </p:cNvSpPr>
          <p:nvPr>
            <p:ph type="sldNum" idx="12"/>
          </p:nvPr>
        </p:nvSpPr>
        <p:spPr/>
        <p:txBody>
          <a:bodyPr/>
          <a:lstStyle/>
          <a:p>
            <a:pPr marL="0" lvl="0" indent="0" algn="ctr" rtl="0">
              <a:spcBef>
                <a:spcPts val="0"/>
              </a:spcBef>
              <a:spcAft>
                <a:spcPts val="0"/>
              </a:spcAft>
              <a:buNone/>
            </a:pPr>
            <a:r>
              <a:rPr lang="en-US" dirty="0"/>
              <a:t>Slide </a:t>
            </a:r>
            <a:fld id="{00000000-1234-1234-1234-123412341234}" type="slidenum">
              <a:rPr lang="en-US" smtClean="0"/>
              <a:t>2</a:t>
            </a:fld>
            <a:endParaRPr dirty="0"/>
          </a:p>
        </p:txBody>
      </p:sp>
    </p:spTree>
    <p:extLst>
      <p:ext uri="{BB962C8B-B14F-4D97-AF65-F5344CB8AC3E}">
        <p14:creationId xmlns:p14="http://schemas.microsoft.com/office/powerpoint/2010/main" val="39071813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55A6B6-97C7-4E3B-AE51-D5985E5FF3C5}"/>
              </a:ext>
            </a:extLst>
          </p:cNvPr>
          <p:cNvSpPr>
            <a:spLocks noGrp="1"/>
          </p:cNvSpPr>
          <p:nvPr>
            <p:ph type="title"/>
          </p:nvPr>
        </p:nvSpPr>
        <p:spPr/>
        <p:txBody>
          <a:bodyPr/>
          <a:lstStyle/>
          <a:p>
            <a:r>
              <a:rPr lang="en-US" dirty="0"/>
              <a:t>Towards the January meeting</a:t>
            </a:r>
          </a:p>
        </p:txBody>
      </p:sp>
      <p:sp>
        <p:nvSpPr>
          <p:cNvPr id="3" name="Text Placeholder 2">
            <a:extLst>
              <a:ext uri="{FF2B5EF4-FFF2-40B4-BE49-F238E27FC236}">
                <a16:creationId xmlns:a16="http://schemas.microsoft.com/office/drawing/2014/main" id="{FD237E2C-15F4-4629-8CB8-614E9DAB0E60}"/>
              </a:ext>
            </a:extLst>
          </p:cNvPr>
          <p:cNvSpPr>
            <a:spLocks noGrp="1"/>
          </p:cNvSpPr>
          <p:nvPr>
            <p:ph type="body" idx="1"/>
          </p:nvPr>
        </p:nvSpPr>
        <p:spPr/>
        <p:txBody>
          <a:bodyPr/>
          <a:lstStyle/>
          <a:p>
            <a:r>
              <a:rPr lang="en-US" sz="2400" dirty="0">
                <a:latin typeface="+mn-lt"/>
              </a:rPr>
              <a:t>Simulation results that include the TG6ma channel models (PHY, MAC, Ranging)</a:t>
            </a:r>
          </a:p>
          <a:p>
            <a:r>
              <a:rPr lang="en-US" sz="2400" dirty="0">
                <a:latin typeface="+mn-lt"/>
              </a:rPr>
              <a:t>Finish the missing text for the PHY, MAC, and Ranging.</a:t>
            </a:r>
          </a:p>
          <a:p>
            <a:r>
              <a:rPr lang="en-US" sz="2400" b="1" dirty="0">
                <a:latin typeface="+mn-lt"/>
              </a:rPr>
              <a:t>Goal: </a:t>
            </a:r>
            <a:r>
              <a:rPr lang="en-US" sz="2400" dirty="0">
                <a:latin typeface="+mn-lt"/>
              </a:rPr>
              <a:t>Recirculation of the next draft release D2.0 before the November meeting. </a:t>
            </a:r>
          </a:p>
          <a:p>
            <a:endParaRPr lang="en-US" sz="2400" dirty="0">
              <a:latin typeface="+mn-lt"/>
            </a:endParaRPr>
          </a:p>
        </p:txBody>
      </p:sp>
      <p:sp>
        <p:nvSpPr>
          <p:cNvPr id="4" name="Date Placeholder 3">
            <a:extLst>
              <a:ext uri="{FF2B5EF4-FFF2-40B4-BE49-F238E27FC236}">
                <a16:creationId xmlns:a16="http://schemas.microsoft.com/office/drawing/2014/main" id="{BAA9750B-AD2D-4C3C-8A7F-E0CD0171420B}"/>
              </a:ext>
            </a:extLst>
          </p:cNvPr>
          <p:cNvSpPr>
            <a:spLocks noGrp="1"/>
          </p:cNvSpPr>
          <p:nvPr>
            <p:ph type="dt" idx="10"/>
          </p:nvPr>
        </p:nvSpPr>
        <p:spPr/>
        <p:txBody>
          <a:bodyPr/>
          <a:lstStyle/>
          <a:p>
            <a:r>
              <a:rPr lang="en-US" dirty="0"/>
              <a:t>July 2023</a:t>
            </a:r>
          </a:p>
        </p:txBody>
      </p:sp>
      <p:sp>
        <p:nvSpPr>
          <p:cNvPr id="5" name="Footer Placeholder 4">
            <a:extLst>
              <a:ext uri="{FF2B5EF4-FFF2-40B4-BE49-F238E27FC236}">
                <a16:creationId xmlns:a16="http://schemas.microsoft.com/office/drawing/2014/main" id="{5153E665-87CD-42D7-B8C4-CD1DC3E9E607}"/>
              </a:ext>
            </a:extLst>
          </p:cNvPr>
          <p:cNvSpPr>
            <a:spLocks noGrp="1"/>
          </p:cNvSpPr>
          <p:nvPr>
            <p:ph type="ftr" idx="11"/>
          </p:nvPr>
        </p:nvSpPr>
        <p:spPr/>
        <p:txBody>
          <a:bodyPr/>
          <a:lstStyle/>
          <a:p>
            <a:r>
              <a:rPr lang="en-US" dirty="0"/>
              <a:t>Hernandez, Kohno, Kobayashi, Anzai, Kim</a:t>
            </a:r>
          </a:p>
        </p:txBody>
      </p:sp>
      <p:sp>
        <p:nvSpPr>
          <p:cNvPr id="6" name="Slide Number Placeholder 5">
            <a:extLst>
              <a:ext uri="{FF2B5EF4-FFF2-40B4-BE49-F238E27FC236}">
                <a16:creationId xmlns:a16="http://schemas.microsoft.com/office/drawing/2014/main" id="{FB81CBAA-9120-48D4-AAA7-FB1B23EBA26F}"/>
              </a:ext>
            </a:extLst>
          </p:cNvPr>
          <p:cNvSpPr>
            <a:spLocks noGrp="1"/>
          </p:cNvSpPr>
          <p:nvPr>
            <p:ph type="sldNum" idx="12"/>
          </p:nvPr>
        </p:nvSpPr>
        <p:spPr/>
        <p:txBody>
          <a:bodyPr/>
          <a:lstStyle/>
          <a:p>
            <a:pPr marL="0" lvl="0" indent="0" algn="ctr" rtl="0">
              <a:spcBef>
                <a:spcPts val="0"/>
              </a:spcBef>
              <a:spcAft>
                <a:spcPts val="0"/>
              </a:spcAft>
              <a:buNone/>
            </a:pPr>
            <a:r>
              <a:rPr lang="en-US" dirty="0"/>
              <a:t>Slide </a:t>
            </a:r>
            <a:fld id="{00000000-1234-1234-1234-123412341234}" type="slidenum">
              <a:rPr lang="en-US" smtClean="0"/>
              <a:t>3</a:t>
            </a:fld>
            <a:endParaRPr dirty="0"/>
          </a:p>
        </p:txBody>
      </p:sp>
    </p:spTree>
    <p:extLst>
      <p:ext uri="{BB962C8B-B14F-4D97-AF65-F5344CB8AC3E}">
        <p14:creationId xmlns:p14="http://schemas.microsoft.com/office/powerpoint/2010/main" val="3161046114"/>
      </p:ext>
    </p:extLst>
  </p:cSld>
  <p:clrMapOvr>
    <a:masterClrMapping/>
  </p:clrMapOvr>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TNR">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6309</TotalTime>
  <Words>382</Words>
  <Application>Microsoft Office PowerPoint</Application>
  <PresentationFormat>On-screen Show (4:3)</PresentationFormat>
  <Paragraphs>43</Paragraphs>
  <Slides>3</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vt:i4>
      </vt:variant>
    </vt:vector>
  </HeadingPairs>
  <TitlesOfParts>
    <vt:vector size="6" baseType="lpstr">
      <vt:lpstr>Arial</vt:lpstr>
      <vt:lpstr>Times New Roman</vt:lpstr>
      <vt:lpstr>Default Design</vt:lpstr>
      <vt:lpstr>PowerPoint Presentation</vt:lpstr>
      <vt:lpstr>TG6ma Draft 1.9; November meeting</vt:lpstr>
      <vt:lpstr>Towards the January meeting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Marco Hernandez</dc:creator>
  <cp:lastModifiedBy>Marco</cp:lastModifiedBy>
  <cp:revision>332</cp:revision>
  <dcterms:modified xsi:type="dcterms:W3CDTF">2023-11-15T23:34:40Z</dcterms:modified>
</cp:coreProperties>
</file>