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75" r:id="rId3"/>
    <p:sldId id="311" r:id="rId4"/>
    <p:sldId id="376" r:id="rId5"/>
    <p:sldId id="377" r:id="rId6"/>
    <p:sldId id="379" r:id="rId7"/>
    <p:sldId id="380"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7/13/2023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7/13/2023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7/13/2023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a:t>
            </a:r>
            <a:r>
              <a:rPr lang="en-US" sz="1400" b="1" dirty="0" smtClean="0">
                <a:latin typeface="Times New Roman" pitchFamily="18" charset="0"/>
                <a:cs typeface="Times New Roman" pitchFamily="18" charset="0"/>
              </a:rPr>
              <a:t>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15-23-0409-00-007a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7/13/2023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7/13/2023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7/13/2023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7/13/2023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7/13/2023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7/13/2023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7/13/2023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Submission Title: </a:t>
            </a:r>
            <a:r>
              <a:rPr lang="en-US" altLang="en-US" sz="1600" b="1" dirty="0">
                <a:solidFill>
                  <a:prstClr val="black"/>
                </a:solidFill>
                <a:latin typeface="Times New Roman" panose="02020603050405020304" pitchFamily="18" charset="0"/>
              </a:rPr>
              <a:t>Discussion on the Issues of Draft D4 comments</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a:t>
            </a:r>
            <a:r>
              <a:rPr lang="en-US" altLang="en-US" sz="1600" b="1" dirty="0" smtClean="0">
                <a:solidFill>
                  <a:prstClr val="black"/>
                </a:solidFill>
                <a:latin typeface="Times New Roman" panose="02020603050405020304" pitchFamily="18" charset="0"/>
              </a:rPr>
              <a:t>Submitted: </a:t>
            </a:r>
            <a:r>
              <a:rPr lang="en-US" altLang="en-US" sz="1600" dirty="0" smtClean="0">
                <a:solidFill>
                  <a:prstClr val="black"/>
                </a:solidFill>
                <a:latin typeface="Times New Roman" panose="02020603050405020304" pitchFamily="18" charset="0"/>
              </a:rPr>
              <a:t>July 2023</a:t>
            </a:r>
            <a:endParaRPr lang="en-US" altLang="en-US" sz="1600" dirty="0" smtClean="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smtClean="0">
                <a:solidFill>
                  <a:prstClr val="black"/>
                </a:solidFill>
                <a:latin typeface="Times New Roman" panose="02020603050405020304" pitchFamily="18" charset="0"/>
              </a:rPr>
              <a:t>Nguyen[Kookmin </a:t>
            </a:r>
            <a:r>
              <a:rPr lang="en-US" altLang="en-US" sz="1600" dirty="0">
                <a:solidFill>
                  <a:prstClr val="black"/>
                </a:solidFill>
                <a:latin typeface="Times New Roman" panose="02020603050405020304" pitchFamily="18" charset="0"/>
              </a:rPr>
              <a:t>University</a:t>
            </a:r>
            <a:r>
              <a:rPr lang="en-US" altLang="en-US" sz="1600" dirty="0" smtClean="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Sang-</a:t>
            </a:r>
            <a:r>
              <a:rPr lang="en-US" altLang="en-US" sz="1600" dirty="0" err="1" smtClean="0">
                <a:solidFill>
                  <a:prstClr val="black"/>
                </a:solidFill>
                <a:latin typeface="Times New Roman" panose="02020603050405020304" pitchFamily="18" charset="0"/>
              </a:rPr>
              <a:t>Kyu</a:t>
            </a:r>
            <a:r>
              <a:rPr lang="en-US" altLang="en-US" sz="1600" dirty="0" smtClean="0">
                <a:solidFill>
                  <a:prstClr val="black"/>
                </a:solidFill>
                <a:latin typeface="Times New Roman" panose="02020603050405020304" pitchFamily="18" charset="0"/>
              </a:rPr>
              <a:t> Lim[ETRI],</a:t>
            </a:r>
            <a:r>
              <a:rPr lang="en-US" altLang="en-US" sz="1600" dirty="0" err="1" smtClean="0">
                <a:solidFill>
                  <a:prstClr val="black"/>
                </a:solidFill>
                <a:latin typeface="Times New Roman" panose="02020603050405020304" pitchFamily="18" charset="0"/>
              </a:rPr>
              <a:t>Yeong</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Discussion on the Issues of Draft D4 comments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sz="1600" dirty="0">
                <a:solidFill>
                  <a:prstClr val="black"/>
                </a:solidFill>
                <a:latin typeface="Times New Roman" panose="02020603050405020304" pitchFamily="18" charset="0"/>
              </a:rPr>
              <a:t>Discussion on the Issues of Draft D4 comments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Discussion on the Issues of Draft </a:t>
            </a:r>
            <a:r>
              <a:rPr lang="en-US" sz="3200" dirty="0" smtClean="0">
                <a:solidFill>
                  <a:schemeClr val="tx1"/>
                </a:solidFill>
                <a:latin typeface="Times New Roman" pitchFamily="18" charset="0"/>
                <a:cs typeface="Times New Roman" pitchFamily="18" charset="0"/>
              </a:rPr>
              <a:t>D4 </a:t>
            </a:r>
            <a:r>
              <a:rPr lang="en-US" sz="3200" dirty="0">
                <a:solidFill>
                  <a:schemeClr val="tx1"/>
                </a:solidFill>
                <a:latin typeface="Times New Roman" pitchFamily="18" charset="0"/>
                <a:cs typeface="Times New Roman" pitchFamily="18" charset="0"/>
              </a:rPr>
              <a:t>comments</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#1: </a:t>
            </a:r>
            <a:r>
              <a:rPr lang="en-US" sz="2800" dirty="0" smtClean="0">
                <a:latin typeface="Times New Roman" panose="02020603050405020304" pitchFamily="18" charset="0"/>
                <a:cs typeface="Times New Roman" panose="02020603050405020304" pitchFamily="18" charset="0"/>
              </a:rPr>
              <a:t>Clause 16</a:t>
            </a:r>
            <a:endParaRPr lang="en-US" sz="28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1243012" y="1190625"/>
            <a:ext cx="6657975" cy="4476750"/>
          </a:xfrm>
          <a:prstGeom prst="rect">
            <a:avLst/>
          </a:prstGeom>
        </p:spPr>
      </p:pic>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Clause 16</a:t>
            </a:r>
            <a:endParaRPr lang="en-US" sz="28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838200" y="1676400"/>
            <a:ext cx="3419475" cy="4265152"/>
          </a:xfrm>
          <a:prstGeom prst="rect">
            <a:avLst/>
          </a:prstGeom>
        </p:spPr>
      </p:pic>
      <p:pic>
        <p:nvPicPr>
          <p:cNvPr id="4" name="Picture 3"/>
          <p:cNvPicPr>
            <a:picLocks noChangeAspect="1"/>
          </p:cNvPicPr>
          <p:nvPr/>
        </p:nvPicPr>
        <p:blipFill>
          <a:blip r:embed="rId3"/>
          <a:stretch>
            <a:fillRect/>
          </a:stretch>
        </p:blipFill>
        <p:spPr>
          <a:xfrm>
            <a:off x="4480560" y="2438400"/>
            <a:ext cx="3543300" cy="1504950"/>
          </a:xfrm>
          <a:prstGeom prst="rect">
            <a:avLst/>
          </a:prstGeom>
        </p:spPr>
      </p:pic>
    </p:spTree>
    <p:extLst>
      <p:ext uri="{BB962C8B-B14F-4D97-AF65-F5344CB8AC3E}">
        <p14:creationId xmlns:p14="http://schemas.microsoft.com/office/powerpoint/2010/main" val="3428777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t>
            </a:r>
            <a:r>
              <a:rPr lang="en-US" sz="2800" dirty="0" smtClean="0">
                <a:latin typeface="Times New Roman" panose="02020603050405020304" pitchFamily="18" charset="0"/>
                <a:cs typeface="Times New Roman" panose="02020603050405020304" pitchFamily="18" charset="0"/>
              </a:rPr>
              <a:t>Annex O</a:t>
            </a:r>
            <a:endParaRPr lang="en-US" sz="28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1295400" y="1676400"/>
            <a:ext cx="5114925" cy="1628775"/>
          </a:xfrm>
          <a:prstGeom prst="rect">
            <a:avLst/>
          </a:prstGeom>
        </p:spPr>
      </p:pic>
      <p:pic>
        <p:nvPicPr>
          <p:cNvPr id="6" name="Picture 5"/>
          <p:cNvPicPr>
            <a:picLocks noChangeAspect="1"/>
          </p:cNvPicPr>
          <p:nvPr/>
        </p:nvPicPr>
        <p:blipFill>
          <a:blip r:embed="rId3"/>
          <a:stretch>
            <a:fillRect/>
          </a:stretch>
        </p:blipFill>
        <p:spPr>
          <a:xfrm>
            <a:off x="2209800" y="3733800"/>
            <a:ext cx="4762500" cy="1514475"/>
          </a:xfrm>
          <a:prstGeom prst="rect">
            <a:avLst/>
          </a:prstGeom>
        </p:spPr>
      </p:pic>
    </p:spTree>
    <p:extLst>
      <p:ext uri="{BB962C8B-B14F-4D97-AF65-F5344CB8AC3E}">
        <p14:creationId xmlns:p14="http://schemas.microsoft.com/office/powerpoint/2010/main" val="528315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t>
            </a:r>
            <a:r>
              <a:rPr lang="en-US" sz="2800" dirty="0" smtClean="0">
                <a:latin typeface="Times New Roman" panose="02020603050405020304" pitchFamily="18" charset="0"/>
                <a:cs typeface="Times New Roman" panose="02020603050405020304" pitchFamily="18" charset="0"/>
              </a:rPr>
              <a:t>Annex O</a:t>
            </a:r>
            <a:endParaRPr lang="en-US" sz="28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2104072" y="1676400"/>
            <a:ext cx="4752975" cy="4133850"/>
          </a:xfrm>
          <a:prstGeom prst="rect">
            <a:avLst/>
          </a:prstGeom>
        </p:spPr>
      </p:pic>
    </p:spTree>
    <p:extLst>
      <p:ext uri="{BB962C8B-B14F-4D97-AF65-F5344CB8AC3E}">
        <p14:creationId xmlns:p14="http://schemas.microsoft.com/office/powerpoint/2010/main" val="130690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t>
            </a:r>
            <a:r>
              <a:rPr lang="en-US" sz="2800" dirty="0" smtClean="0">
                <a:latin typeface="Times New Roman" panose="02020603050405020304" pitchFamily="18" charset="0"/>
                <a:cs typeface="Times New Roman" panose="02020603050405020304" pitchFamily="18" charset="0"/>
              </a:rPr>
              <a:t>Annex O</a:t>
            </a:r>
            <a:endParaRPr lang="en-US" sz="28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2341686" y="1414388"/>
            <a:ext cx="4621089" cy="1671712"/>
          </a:xfrm>
          <a:prstGeom prst="rect">
            <a:avLst/>
          </a:prstGeom>
        </p:spPr>
      </p:pic>
      <p:pic>
        <p:nvPicPr>
          <p:cNvPr id="5" name="Picture 4"/>
          <p:cNvPicPr>
            <a:picLocks noChangeAspect="1"/>
          </p:cNvPicPr>
          <p:nvPr/>
        </p:nvPicPr>
        <p:blipFill>
          <a:blip r:embed="rId3"/>
          <a:stretch>
            <a:fillRect/>
          </a:stretch>
        </p:blipFill>
        <p:spPr>
          <a:xfrm>
            <a:off x="2341686" y="3581400"/>
            <a:ext cx="5592640" cy="1943100"/>
          </a:xfrm>
          <a:prstGeom prst="rect">
            <a:avLst/>
          </a:prstGeom>
        </p:spPr>
      </p:pic>
    </p:spTree>
    <p:extLst>
      <p:ext uri="{BB962C8B-B14F-4D97-AF65-F5344CB8AC3E}">
        <p14:creationId xmlns:p14="http://schemas.microsoft.com/office/powerpoint/2010/main" val="4283264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16573</TotalTime>
  <Words>88</Words>
  <Application>Microsoft Office PowerPoint</Application>
  <PresentationFormat>On-screen Show (4:3)</PresentationFormat>
  <Paragraphs>18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맑은 고딕</vt:lpstr>
      <vt:lpstr>Arial</vt:lpstr>
      <vt:lpstr>Calibri</vt:lpstr>
      <vt:lpstr>Times New Roman</vt:lpstr>
      <vt:lpstr>Office Theme</vt:lpstr>
      <vt:lpstr>PowerPoint Presentation</vt:lpstr>
      <vt:lpstr>PowerPoint Presentation</vt:lpstr>
      <vt:lpstr>Issue #1: Clause 16</vt:lpstr>
      <vt:lpstr>Issue #2: Clause 16</vt:lpstr>
      <vt:lpstr>Issue #3: Annex O</vt:lpstr>
      <vt:lpstr>Issue #3: Annex O</vt:lpstr>
      <vt:lpstr>Issue #3: Annex 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733</cp:revision>
  <cp:lastPrinted>2017-05-07T15:48:38Z</cp:lastPrinted>
  <dcterms:created xsi:type="dcterms:W3CDTF">2010-05-15T17:50:32Z</dcterms:created>
  <dcterms:modified xsi:type="dcterms:W3CDTF">2023-07-13T06:56:56Z</dcterms:modified>
</cp:coreProperties>
</file>