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A0BFB-BAE9-4A4D-AA4E-6B8FED054121}" v="2" dt="2025-07-29T10:20:35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19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i-FI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fi-FI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i-FI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fi-FI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fi-FI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fi-FI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fi-FI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CEF33518-9EA9-4D0F-B361-BC058F8FCD99}" type="slidenum">
              <a:rPr lang="fi-FI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fi-FI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D7E2C1E-BD18-4155-8E05-A4792B55EFD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120" cy="34657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26744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6F2FC09-ABFC-4C3C-8A93-B32C1CFEE6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120" cy="34657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26744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DB2171D-86B7-48D8-9CBA-D9A73C28644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2CAFCD0-1FEE-4CDA-8F15-76AF489592B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B43EFB3-F19B-4BEC-B539-1FDB2D84A86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3FB846C-7AF9-4BAA-8AE4-E2D40AD640E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fi-FI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FF9F6CA-A5EF-4005-827B-15945F77D18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fi-FI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</a:t>
            </a:r>
            <a:r>
              <a:rPr lang="en-US" sz="18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23-0574-04</a:t>
            </a:r>
            <a:endParaRPr lang="fi-FI" sz="1800" b="0" strike="noStrike" spc="-1" dirty="0">
              <a:solidFill>
                <a:srgbClr val="000000"/>
              </a:solidFill>
              <a:highlight>
                <a:srgbClr val="FFFF00"/>
              </a:highlight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609480"/>
            <a:ext cx="10972440" cy="80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i-FI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D2F3890D-2806-A286-1E0E-3610D64FF835}"/>
              </a:ext>
            </a:extLst>
          </p:cNvPr>
          <p:cNvSpPr/>
          <p:nvPr userDrawn="1"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Name (Affiliation)</a:t>
            </a:r>
            <a:endParaRPr lang="fi-FI" sz="1200" b="0" strike="noStrike" spc="-1" dirty="0">
              <a:solidFill>
                <a:srgbClr val="000000"/>
              </a:solidFill>
              <a:highlight>
                <a:srgbClr val="FFFF00"/>
              </a:highlight>
              <a:latin typeface="Arial"/>
            </a:endParaRPr>
          </a:p>
        </p:txBody>
      </p:sp>
      <p:sp>
        <p:nvSpPr>
          <p:cNvPr id="3" name="CustomShape 5">
            <a:extLst>
              <a:ext uri="{FF2B5EF4-FFF2-40B4-BE49-F238E27FC236}">
                <a16:creationId xmlns:a16="http://schemas.microsoft.com/office/drawing/2014/main" id="{11377DB1-AC89-F245-D21A-7ED6A3953FA7}"/>
              </a:ext>
            </a:extLst>
          </p:cNvPr>
          <p:cNvSpPr/>
          <p:nvPr userDrawn="1"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9CC0628-C570-453C-BCDD-440EA599349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‹#›</a:t>
            </a:fld>
            <a:endParaRPr lang="fi-FI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4F2332F4-EF7E-D619-3D7F-28F4E0C42D37}"/>
              </a:ext>
            </a:extLst>
          </p:cNvPr>
          <p:cNvSpPr/>
          <p:nvPr userDrawn="1"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July 2025</a:t>
            </a:r>
            <a:endParaRPr lang="fi-FI" sz="1800" b="0" strike="noStrike" spc="-1" dirty="0">
              <a:solidFill>
                <a:srgbClr val="000000"/>
              </a:solidFill>
              <a:highlight>
                <a:srgbClr val="FFFF00"/>
              </a:highlight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yy/15-yy-0xxx-vv-zzzz-mec-review-gggg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0440" cy="1467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 Report to LMSC on 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Un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1640" cy="473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 202x-mm-dd</a:t>
            </a:r>
            <a:endParaRPr lang="fi-FI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040" cy="378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fi-FI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/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Tero Kivinen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Wi-SUN Alliance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kivinen@iki.fi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TG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xxx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fi-FI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fi-FI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Revcom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to send IEEE P802.15.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 D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.0 to SA Ballot.</a:t>
            </a:r>
            <a:endParaRPr lang="fi-FI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was approved during the 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November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202x-mm-dd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lang="fi-FI" sz="2400" b="0" strike="noStrike" spc="-1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lang="en-US" sz="2000" b="0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lang="en-US" sz="2000" b="0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lang="fi-FI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 achieved 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100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lang="fi-FI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first</a:t>
            </a:r>
            <a:endParaRPr lang="fi-FI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</a:t>
            </a:r>
            <a:endParaRPr lang="fi-FI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The TG did not receive any comments for P802.15.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lang="en-US" sz="24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endParaRPr lang="fi-FI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4"/>
          <p:cNvSpPr/>
          <p:nvPr/>
        </p:nvSpPr>
        <p:spPr>
          <a:xfrm>
            <a:off x="0" y="685800"/>
            <a:ext cx="10358640" cy="57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</a:t>
            </a:r>
            <a:r>
              <a:rPr lang="en-US" sz="32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lang="fi-FI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9080" cy="4914720"/>
        </p:xfrm>
        <a:graphic>
          <a:graphicData uri="http://schemas.openxmlformats.org/drawingml/2006/table">
            <a:tbl>
              <a:tblPr/>
              <a:tblGrid>
                <a:gridCol w="60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202x-mm-dd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xx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/D0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202x-mm-dd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202x-mm-dd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fi-FI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9160" cy="467244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202x-mm-dd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202x-mm-dd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cc (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202x-mm-dd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trike="noStrike" spc="-1">
                <a:solidFill>
                  <a:schemeClr val="accent2"/>
                </a:solidFill>
                <a:highlight>
                  <a:srgbClr val="FFFF00"/>
                </a:highlight>
                <a:uFillTx/>
                <a:latin typeface="Times New Roman"/>
                <a:ea typeface="MS Gothic"/>
                <a:hlinkClick r:id="rId2"/>
              </a:rPr>
              <a:t>IEEE 802.15-yy/0xxxrvv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lang="fi-FI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1320" cy="20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/>
            </a:b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720" cy="237600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fi-FI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fi-FI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fi-FI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fi-FI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fi-FI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fi-FI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fi-FI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9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8280" cy="21006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/>
            </a:b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8280" cy="20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/>
            </a:b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5861</TotalTime>
  <Words>616</Words>
  <Application>Microsoft Office PowerPoint</Application>
  <PresentationFormat>Widescreen</PresentationFormat>
  <Paragraphs>152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kivinen@iki.fi</dc:creator>
  <dc:description/>
  <cp:lastModifiedBy>Phil Beecher</cp:lastModifiedBy>
  <cp:revision>184</cp:revision>
  <cp:lastPrinted>1601-01-01T00:00:00Z</cp:lastPrinted>
  <dcterms:created xsi:type="dcterms:W3CDTF">2019-11-09T15:46:46Z</dcterms:created>
  <dcterms:modified xsi:type="dcterms:W3CDTF">2025-07-29T10:20:44Z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