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5EE56DDB-A168-419B-B7B2-E5D7B8330A41}"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1"/>
          <p:cNvSpPr/>
          <p:nvPr/>
        </p:nvSpPr>
        <p:spPr>
          <a:xfrm>
            <a:off x="3288600" y="9736920"/>
            <a:ext cx="874080" cy="780480"/>
          </a:xfrm>
          <a:prstGeom prst="rect">
            <a:avLst/>
          </a:prstGeom>
          <a:noFill/>
          <a:ln w="0">
            <a:noFill/>
          </a:ln>
        </p:spPr>
        <p:style>
          <a:lnRef idx="0"/>
          <a:fillRef idx="0"/>
          <a:effectRef idx="0"/>
          <a:fontRef idx="minor"/>
        </p:style>
        <p:txBody>
          <a:bodyPr lIns="0" rIns="0" tIns="0" bIns="0" anchor="t">
            <a:noAutofit/>
          </a:bodyPr>
          <a:p>
            <a:pPr algn="r">
              <a:lnSpc>
                <a:spcPct val="100000"/>
              </a:lnSpc>
            </a:pPr>
            <a:fld id="{99BF4F9E-0AC1-4FEC-B69C-B43E900E225A}" type="slidenum">
              <a:rPr b="0" lang="en-IE" sz="1300" spc="-1" strike="noStrike">
                <a:solidFill>
                  <a:srgbClr val="000000"/>
                </a:solidFill>
                <a:latin typeface="Times New Roman"/>
                <a:ea typeface="MS PGothic"/>
              </a:rPr>
              <a:t>15</a:t>
            </a:fld>
            <a:endParaRPr b="0" lang="en-US" sz="1300" spc="-1" strike="noStrike">
              <a:solidFill>
                <a:srgbClr val="000000"/>
              </a:solidFill>
              <a:latin typeface="Arial"/>
            </a:endParaRPr>
          </a:p>
        </p:txBody>
      </p:sp>
      <p:sp>
        <p:nvSpPr>
          <p:cNvPr id="318" name="PlaceHolder 1"/>
          <p:cNvSpPr>
            <a:spLocks noGrp="1"/>
          </p:cNvSpPr>
          <p:nvPr>
            <p:ph type="body"/>
          </p:nvPr>
        </p:nvSpPr>
        <p:spPr>
          <a:xfrm>
            <a:off x="1036080" y="4777200"/>
            <a:ext cx="5676480" cy="45025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9" name="PlaceHolder 2"/>
          <p:cNvSpPr>
            <a:spLocks noGrp="1"/>
          </p:cNvSpPr>
          <p:nvPr>
            <p:ph type="sldImg"/>
          </p:nvPr>
        </p:nvSpPr>
        <p:spPr>
          <a:xfrm>
            <a:off x="1282680" y="760320"/>
            <a:ext cx="5188680" cy="37350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24ED233-E17C-40A2-A66C-41D5B7B7B75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57BBB38-789D-4B14-B926-DCF68B373CB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C1FBB4B-1E5F-427B-B7ED-64AE4BCAE8A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a:t>
            </a:r>
            <a:r>
              <a:rPr b="0" lang="en-US" sz="4400" spc="-1" strike="noStrike">
                <a:solidFill>
                  <a:srgbClr val="000000"/>
                </a:solidFill>
                <a:latin typeface="Arial"/>
              </a:rPr>
              <a:t>to </a:t>
            </a:r>
            <a:r>
              <a:rPr b="0" lang="en-US" sz="4400" spc="-1" strike="noStrike">
                <a:solidFill>
                  <a:srgbClr val="000000"/>
                </a:solidFill>
                <a:latin typeface="Arial"/>
              </a:rPr>
              <a:t>edit </a:t>
            </a:r>
            <a:r>
              <a:rPr b="0" lang="en-US" sz="4400" spc="-1" strike="noStrike">
                <a:solidFill>
                  <a:srgbClr val="000000"/>
                </a:solidFill>
                <a:latin typeface="Arial"/>
              </a:rPr>
              <a:t>the </a:t>
            </a:r>
            <a:r>
              <a:rPr b="0" lang="en-US" sz="4400" spc="-1" strike="noStrike">
                <a:solidFill>
                  <a:srgbClr val="000000"/>
                </a:solidFill>
                <a:latin typeface="Arial"/>
              </a:rPr>
              <a:t>title </a:t>
            </a:r>
            <a:r>
              <a:rPr b="0" lang="en-US" sz="4400" spc="-1" strike="noStrike">
                <a:solidFill>
                  <a:srgbClr val="000000"/>
                </a:solidFill>
                <a:latin typeface="Arial"/>
              </a:rPr>
              <a:t>text </a:t>
            </a:r>
            <a:r>
              <a:rPr b="0" lang="en-US" sz="4400" spc="-1" strike="noStrike">
                <a:solidFill>
                  <a:srgbClr val="000000"/>
                </a:solidFill>
                <a:latin typeface="Arial"/>
              </a:rPr>
              <a:t>forma</a:t>
            </a:r>
            <a:r>
              <a:rPr b="0" lang="en-US" sz="4400" spc="-1" strike="noStrike">
                <a:solidFill>
                  <a:srgbClr val="000000"/>
                </a:solidFill>
                <a:latin typeface="Arial"/>
              </a:rPr>
              <a:t>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6C93640-4C99-4166-89A9-30096CA4F14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60C16A6-37C8-431B-B468-CC7073254D2E}"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6720" cy="1976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802.15-23-0578-00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2960" cy="289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2960" cy="289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534F8C3-EA6A-4CAC-A089-C094A0026C3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2960" cy="289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8520" cy="1976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2-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3/15-23-0485-00-04ac-sept-meeting-minutes-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2-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5880" cy="46105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Honolulu</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Honolulu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6560" cy="10512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52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04" name="CustomShape 3"/>
          <p:cNvSpPr/>
          <p:nvPr/>
        </p:nvSpPr>
        <p:spPr>
          <a:xfrm>
            <a:off x="457200" y="1604520"/>
            <a:ext cx="8215200" cy="39632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3760" cy="39618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15-23-0422-02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19880" cy="11354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07" name="CustomShape 2"/>
          <p:cNvSpPr/>
          <p:nvPr/>
        </p:nvSpPr>
        <p:spPr>
          <a:xfrm>
            <a:off x="457200" y="1604520"/>
            <a:ext cx="7765920" cy="3967920"/>
          </a:xfrm>
          <a:prstGeom prst="rect">
            <a:avLst/>
          </a:prstGeom>
          <a:noFill/>
          <a:ln w="0">
            <a:noFill/>
          </a:ln>
        </p:spPr>
        <p:style>
          <a:lnRef idx="0"/>
          <a:fillRef idx="0"/>
          <a:effectRef idx="0"/>
          <a:fontRef idx="minor"/>
        </p:style>
        <p:txBody>
          <a:bodyPr lIns="0" rIns="0" tIns="0" bIns="0" anchor="t">
            <a:normAutofit fontScale="68000"/>
          </a:bodyPr>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15-23-0578-00</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cc"/>
                </a:solidFill>
                <a:uFillTx/>
                <a:latin typeface="Arial"/>
                <a:ea typeface="DejaVu Sans"/>
                <a:hlinkClick r:id="rId1"/>
              </a:rPr>
              <a:t>15-23-0485-00</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a:t>
            </a:r>
            <a:endParaRPr b="0" lang="en-US" sz="3200" spc="-1" strike="noStrike">
              <a:solidFill>
                <a:srgbClr val="000000"/>
              </a:solidFill>
              <a:latin typeface="Arial"/>
            </a:endParaRPr>
          </a:p>
          <a:p>
            <a:pPr marL="838440" indent="-6181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1330-1530</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US" sz="3200" spc="-1" strike="noStrike">
              <a:solidFill>
                <a:srgbClr val="000000"/>
              </a:solidFill>
              <a:latin typeface="Arial"/>
            </a:endParaRPr>
          </a:p>
          <a:p>
            <a:pPr lvl="2" marL="1256760" indent="-411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3840" cy="11394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4200" cy="39715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US" sz="3200" spc="-1" strike="noStrike" u="sng">
                <a:solidFill>
                  <a:srgbClr val="0000cc"/>
                </a:solidFill>
                <a:uFillTx/>
                <a:latin typeface="Arial"/>
                <a:ea typeface="DejaVu Sans"/>
                <a:hlinkClick r:id="rId1"/>
              </a:rPr>
              <a:t>15-23-0422</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cc"/>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cc"/>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11" name="TextShape 2"/>
          <p:cNvSpPr/>
          <p:nvPr/>
        </p:nvSpPr>
        <p:spPr>
          <a:xfrm>
            <a:off x="457200" y="1604520"/>
            <a:ext cx="8227080" cy="39751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endParaRPr b="0" lang="en-US" sz="1800" spc="-1" strike="noStrike">
              <a:solidFill>
                <a:srgbClr val="000000"/>
              </a:solidFill>
              <a:latin typeface="Arial"/>
            </a:endParaRPr>
          </a:p>
        </p:txBody>
      </p:sp>
      <p:graphicFrame>
        <p:nvGraphicFramePr>
          <p:cNvPr id="312" name=""/>
          <p:cNvGraphicFramePr/>
          <p:nvPr/>
        </p:nvGraphicFramePr>
        <p:xfrm>
          <a:off x="685800" y="1416240"/>
          <a:ext cx="8001000" cy="4755960"/>
        </p:xfrm>
        <a:graphic>
          <a:graphicData uri="http://schemas.openxmlformats.org/drawingml/2006/table">
            <a:tbl>
              <a:tblPr/>
              <a:tblGrid>
                <a:gridCol w="6330240"/>
                <a:gridCol w="1670760"/>
              </a:tblGrid>
              <a:tr h="594720">
                <a:tc>
                  <a:txBody>
                    <a:bodyPr lIns="90000" rIns="90000" tIns="46800" bIns="46800" anchor="t">
                      <a:noAutofit/>
                    </a:bodyPr>
                    <a:p>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tIns="46800" bIns="46800" anchor="t">
                      <a:noAutofit/>
                    </a:bodyPr>
                    <a:p>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tIns="46800" bIns="46800" anchor="t">
                      <a:noAutofit/>
                    </a:bodyPr>
                    <a:p>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US" sz="1800" spc="-1" strike="noStrike">
                          <a:solidFill>
                            <a:srgbClr val="000000"/>
                          </a:solidFill>
                          <a:latin typeface="Arial"/>
                        </a:rPr>
                        <a:t>Mar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tIns="46800" bIns="46800" anchor="t">
                      <a:noAutofit/>
                    </a:bodyPr>
                    <a:p>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tIns="46800" bIns="46800" anchor="t">
                      <a:noAutofit/>
                    </a:bodyPr>
                    <a:p>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tIns="46800" bIns="46800" anchor="t">
                      <a:noAutofit/>
                    </a:bodyPr>
                    <a:p>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tIns="46800" bIns="46800" anchor="t">
                      <a:noAutofit/>
                    </a:bodyPr>
                    <a:p>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tIns="46800" bIns="46800" anchor="t">
                      <a:noAutofit/>
                    </a:bodyPr>
                    <a:p>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nchor="t">
                      <a:noAutofit/>
                    </a:bodyPr>
                    <a:p>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tIns="46800" bIns="46800" anchor="t">
                      <a:noAutofit/>
                    </a:bodyPr>
                    <a:p>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nchor="t">
                      <a:noAutofit/>
                    </a:bodyPr>
                    <a:p>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TextShape 3"/>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4" name="TextShape 4"/>
          <p:cNvSpPr/>
          <p:nvPr/>
        </p:nvSpPr>
        <p:spPr>
          <a:xfrm>
            <a:off x="457200" y="1604520"/>
            <a:ext cx="8227080" cy="39751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Created timeline</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Updated the issue list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TextShape 1"/>
          <p:cNvSpPr/>
          <p:nvPr/>
        </p:nvSpPr>
        <p:spPr>
          <a:xfrm>
            <a:off x="457200" y="273600"/>
            <a:ext cx="845712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January</a:t>
            </a:r>
            <a:endParaRPr b="0" lang="en-US" sz="4400" spc="-1" strike="noStrike">
              <a:solidFill>
                <a:srgbClr val="000000"/>
              </a:solidFill>
              <a:latin typeface="Arial"/>
            </a:endParaRPr>
          </a:p>
        </p:txBody>
      </p:sp>
      <p:sp>
        <p:nvSpPr>
          <p:cNvPr id="316" name="TextShape 2"/>
          <p:cNvSpPr/>
          <p:nvPr/>
        </p:nvSpPr>
        <p:spPr>
          <a:xfrm>
            <a:off x="457200" y="1604520"/>
            <a:ext cx="8227080" cy="3975120"/>
          </a:xfrm>
          <a:prstGeom prst="rect">
            <a:avLst/>
          </a:prstGeom>
          <a:noFill/>
          <a:ln w="0">
            <a:noFill/>
          </a:ln>
        </p:spPr>
        <p:style>
          <a:lnRef idx="0"/>
          <a:fillRef idx="0"/>
          <a:effectRef idx="0"/>
          <a:fontRef idx="minor"/>
        </p:style>
        <p:txBody>
          <a:bodyPr lIns="0" rIns="0" tIns="0" bIns="0" anchor="t">
            <a:normAutofit fontScale="86000"/>
          </a:bodyPr>
          <a:p>
            <a:pPr marL="37152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37152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371520" indent="-278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557280" indent="-185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371520" indent="-185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issue document, start workin on the solutions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8720" cy="5535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8000" cy="5950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8000" cy="10555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3800" cy="5548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4680" cy="382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9600" cy="48625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8000" cy="814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7320" cy="33703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2400" cy="1128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0080" cy="445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2400" cy="1128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0080" cy="445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2400" cy="1128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0080" cy="445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2400" cy="1128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0080" cy="445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2400" cy="1128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3000" cy="4452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4679</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2023-11-14T06:43:24Z</dcterms:modified>
  <cp:revision>148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