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87" r:id="rId3"/>
    <p:sldId id="291" r:id="rId4"/>
    <p:sldId id="292" r:id="rId5"/>
    <p:sldId id="293" r:id="rId6"/>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B87300-1C04-49ED-8F1E-9704640A0F86}" v="4" dt="2023-11-14T18:21:47.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8B87300-1C04-49ED-8F1E-9704640A0F86}"/>
    <pc:docChg chg="custSel addSld delSld modSld modMainMaster delSection modSection">
      <pc:chgData name="Phil Beecher" userId="8e59e9d451c39ba5" providerId="LiveId" clId="{38B87300-1C04-49ED-8F1E-9704640A0F86}" dt="2023-11-14T21:30:05.562" v="990" actId="17853"/>
      <pc:docMkLst>
        <pc:docMk/>
      </pc:docMkLst>
      <pc:sldChg chg="modSp mod">
        <pc:chgData name="Phil Beecher" userId="8e59e9d451c39ba5" providerId="LiveId" clId="{38B87300-1C04-49ED-8F1E-9704640A0F86}" dt="2023-11-14T17:42:18.943" v="37" actId="20577"/>
        <pc:sldMkLst>
          <pc:docMk/>
          <pc:sldMk cId="0" sldId="259"/>
        </pc:sldMkLst>
        <pc:spChg chg="mod">
          <ac:chgData name="Phil Beecher" userId="8e59e9d451c39ba5" providerId="LiveId" clId="{38B87300-1C04-49ED-8F1E-9704640A0F86}" dt="2023-11-14T17:42:18.943" v="37" actId="20577"/>
          <ac:spMkLst>
            <pc:docMk/>
            <pc:sldMk cId="0" sldId="259"/>
            <ac:spMk id="27651" creationId="{00000000-0000-0000-0000-000000000000}"/>
          </ac:spMkLst>
        </pc:spChg>
      </pc:sldChg>
      <pc:sldChg chg="modSp mod">
        <pc:chgData name="Phil Beecher" userId="8e59e9d451c39ba5" providerId="LiveId" clId="{38B87300-1C04-49ED-8F1E-9704640A0F86}" dt="2023-11-14T18:45:32.778" v="894" actId="313"/>
        <pc:sldMkLst>
          <pc:docMk/>
          <pc:sldMk cId="822775208" sldId="287"/>
        </pc:sldMkLst>
        <pc:spChg chg="mod">
          <ac:chgData name="Phil Beecher" userId="8e59e9d451c39ba5" providerId="LiveId" clId="{38B87300-1C04-49ED-8F1E-9704640A0F86}" dt="2023-11-14T18:45:32.778" v="894" actId="313"/>
          <ac:spMkLst>
            <pc:docMk/>
            <pc:sldMk cId="822775208" sldId="287"/>
            <ac:spMk id="3" creationId="{8A337E3F-2C54-47D6-B9F4-C7408CA692FF}"/>
          </ac:spMkLst>
        </pc:spChg>
      </pc:sldChg>
      <pc:sldChg chg="del">
        <pc:chgData name="Phil Beecher" userId="8e59e9d451c39ba5" providerId="LiveId" clId="{38B87300-1C04-49ED-8F1E-9704640A0F86}" dt="2023-11-14T18:21:33.851" v="498" actId="47"/>
        <pc:sldMkLst>
          <pc:docMk/>
          <pc:sldMk cId="2583530679" sldId="288"/>
        </pc:sldMkLst>
      </pc:sldChg>
      <pc:sldChg chg="del">
        <pc:chgData name="Phil Beecher" userId="8e59e9d451c39ba5" providerId="LiveId" clId="{38B87300-1C04-49ED-8F1E-9704640A0F86}" dt="2023-11-14T18:21:36.380" v="499" actId="47"/>
        <pc:sldMkLst>
          <pc:docMk/>
          <pc:sldMk cId="3733551723" sldId="289"/>
        </pc:sldMkLst>
      </pc:sldChg>
      <pc:sldChg chg="add del">
        <pc:chgData name="Phil Beecher" userId="8e59e9d451c39ba5" providerId="LiveId" clId="{38B87300-1C04-49ED-8F1E-9704640A0F86}" dt="2023-11-14T18:21:31.491" v="497" actId="47"/>
        <pc:sldMkLst>
          <pc:docMk/>
          <pc:sldMk cId="3190056017" sldId="290"/>
        </pc:sldMkLst>
      </pc:sldChg>
      <pc:sldChg chg="modSp add mod">
        <pc:chgData name="Phil Beecher" userId="8e59e9d451c39ba5" providerId="LiveId" clId="{38B87300-1C04-49ED-8F1E-9704640A0F86}" dt="2023-11-14T19:41:27.225" v="965" actId="948"/>
        <pc:sldMkLst>
          <pc:docMk/>
          <pc:sldMk cId="4269229038" sldId="291"/>
        </pc:sldMkLst>
        <pc:spChg chg="mod">
          <ac:chgData name="Phil Beecher" userId="8e59e9d451c39ba5" providerId="LiveId" clId="{38B87300-1C04-49ED-8F1E-9704640A0F86}" dt="2023-11-14T18:13:54.002" v="458" actId="1076"/>
          <ac:spMkLst>
            <pc:docMk/>
            <pc:sldMk cId="4269229038" sldId="291"/>
            <ac:spMk id="2" creationId="{85F0DE7C-91F5-45A8-9A96-57DA2CC38B3B}"/>
          </ac:spMkLst>
        </pc:spChg>
        <pc:spChg chg="mod">
          <ac:chgData name="Phil Beecher" userId="8e59e9d451c39ba5" providerId="LiveId" clId="{38B87300-1C04-49ED-8F1E-9704640A0F86}" dt="2023-11-14T19:41:27.225" v="965" actId="948"/>
          <ac:spMkLst>
            <pc:docMk/>
            <pc:sldMk cId="4269229038" sldId="291"/>
            <ac:spMk id="3" creationId="{8A337E3F-2C54-47D6-B9F4-C7408CA692FF}"/>
          </ac:spMkLst>
        </pc:spChg>
      </pc:sldChg>
      <pc:sldChg chg="modSp add mod">
        <pc:chgData name="Phil Beecher" userId="8e59e9d451c39ba5" providerId="LiveId" clId="{38B87300-1C04-49ED-8F1E-9704640A0F86}" dt="2023-11-14T21:29:05.136" v="989" actId="33524"/>
        <pc:sldMkLst>
          <pc:docMk/>
          <pc:sldMk cId="3019860061" sldId="292"/>
        </pc:sldMkLst>
        <pc:spChg chg="mod">
          <ac:chgData name="Phil Beecher" userId="8e59e9d451c39ba5" providerId="LiveId" clId="{38B87300-1C04-49ED-8F1E-9704640A0F86}" dt="2023-11-14T21:29:05.136" v="989" actId="33524"/>
          <ac:spMkLst>
            <pc:docMk/>
            <pc:sldMk cId="3019860061" sldId="292"/>
            <ac:spMk id="3" creationId="{8A337E3F-2C54-47D6-B9F4-C7408CA692FF}"/>
          </ac:spMkLst>
        </pc:spChg>
      </pc:sldChg>
      <pc:sldChg chg="modSp add mod">
        <pc:chgData name="Phil Beecher" userId="8e59e9d451c39ba5" providerId="LiveId" clId="{38B87300-1C04-49ED-8F1E-9704640A0F86}" dt="2023-11-14T19:39:09.827" v="938" actId="20577"/>
        <pc:sldMkLst>
          <pc:docMk/>
          <pc:sldMk cId="960053814" sldId="293"/>
        </pc:sldMkLst>
        <pc:spChg chg="mod">
          <ac:chgData name="Phil Beecher" userId="8e59e9d451c39ba5" providerId="LiveId" clId="{38B87300-1C04-49ED-8F1E-9704640A0F86}" dt="2023-11-14T19:39:09.827" v="938" actId="20577"/>
          <ac:spMkLst>
            <pc:docMk/>
            <pc:sldMk cId="960053814" sldId="293"/>
            <ac:spMk id="3" creationId="{8A337E3F-2C54-47D6-B9F4-C7408CA692FF}"/>
          </ac:spMkLst>
        </pc:spChg>
      </pc:sldChg>
      <pc:sldMasterChg chg="modSp mod">
        <pc:chgData name="Phil Beecher" userId="8e59e9d451c39ba5" providerId="LiveId" clId="{38B87300-1C04-49ED-8F1E-9704640A0F86}" dt="2023-11-14T19:32:42.913" v="931" actId="20577"/>
        <pc:sldMasterMkLst>
          <pc:docMk/>
          <pc:sldMasterMk cId="0" sldId="2147483648"/>
        </pc:sldMasterMkLst>
        <pc:spChg chg="mod">
          <ac:chgData name="Phil Beecher" userId="8e59e9d451c39ba5" providerId="LiveId" clId="{38B87300-1C04-49ED-8F1E-9704640A0F86}" dt="2023-11-14T19:32:42.913" v="931" actId="20577"/>
          <ac:spMkLst>
            <pc:docMk/>
            <pc:sldMasterMk cId="0" sldId="2147483648"/>
            <ac:spMk id="13" creationId="{3CB784B2-5860-4B3C-BF6D-C8234231458E}"/>
          </ac:spMkLst>
        </pc:spChg>
        <pc:spChg chg="mod">
          <ac:chgData name="Phil Beecher" userId="8e59e9d451c39ba5" providerId="LiveId" clId="{38B87300-1C04-49ED-8F1E-9704640A0F86}" dt="2023-11-14T19:27:41.361" v="92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802.15-23-0580-00-0mag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3/ea-PAR-0923-v02.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4" Type="http://schemas.openxmlformats.org/officeDocument/2006/relationships/hyperlink" Target="https://www.ieee802.org/1/files/public/docs2023/ea-CSD-0923-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November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14 November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November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 PARs and CSDs</a:t>
            </a:r>
          </a:p>
          <a:p>
            <a:pPr>
              <a:spcBef>
                <a:spcPts val="0"/>
              </a:spcBef>
              <a:spcAft>
                <a:spcPts val="0"/>
              </a:spcAft>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802.1CB-2017/Cor1 - FRER Corrigendum 1,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00050" lvl="1" indent="0">
              <a:spcBef>
                <a:spcPts val="0"/>
              </a:spcBef>
              <a:spcAft>
                <a:spcPts val="0"/>
              </a:spcAft>
              <a:buNone/>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802.1ACea - Amendment - Support for IEEE Std 802.15.6 ,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PAR</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CSD</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spcBef>
                <a:spcPts val="0"/>
              </a:spcBef>
              <a:spcAft>
                <a:spcPts val="0"/>
              </a:spcAft>
              <a:buNone/>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1 comment:  In the CSD, we agree that a CA document is not required, but suggest rewording </a:t>
            </a:r>
            <a:r>
              <a:rPr lang="en-GB" sz="2400" dirty="0">
                <a:latin typeface="Calibri" panose="020F0502020204030204" pitchFamily="34" charset="0"/>
                <a:ea typeface="Calibri" panose="020F0502020204030204" pitchFamily="34" charset="0"/>
                <a:cs typeface="Calibri" panose="020F0502020204030204" pitchFamily="34" charset="0"/>
              </a:rPr>
              <a:t>the reason why the CA document is not applicable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to:</a:t>
            </a:r>
          </a:p>
          <a:p>
            <a:pPr marL="457200" lvl="1" indent="0">
              <a:spcBef>
                <a:spcPts val="0"/>
              </a:spcBef>
              <a:spcAft>
                <a:spcPts val="0"/>
              </a:spcAft>
              <a:buNone/>
            </a:pPr>
            <a:r>
              <a:rPr lang="en-GB" sz="2400" kern="100" dirty="0">
                <a:effectLst/>
                <a:latin typeface="Calibri" panose="020F0502020204030204" pitchFamily="34" charset="0"/>
                <a:ea typeface="Yu Mincho" panose="02020400000000000000" pitchFamily="18" charset="-128"/>
                <a:cs typeface="Times New Roman" panose="02020603050405020304" pitchFamily="18" charset="0"/>
              </a:rPr>
              <a:t>“This project does not change the use of wireless spectrum already defined in IEEE Std 802.15.6-2012” </a:t>
            </a:r>
            <a:endParaRPr lang="en-GB" sz="1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802.1AXdz - Amendment - YANG for Link Aggregation ,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PAR</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6"/>
              </a:rPr>
              <a:t>CSD</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400050" lvl="1" indent="0">
              <a:spcBef>
                <a:spcPts val="0"/>
              </a:spcBef>
              <a:spcAft>
                <a:spcPts val="0"/>
              </a:spcAft>
              <a:buNone/>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4572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914400"/>
            <a:ext cx="10873208" cy="5486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a:t>
            </a: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4.3: please include a Project completion date</a:t>
            </a: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5.2b: sub-1GHz  should be sub-1</a:t>
            </a:r>
            <a:r>
              <a:rPr lang="en-GB" sz="20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a:t>
            </a: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GHz</a:t>
            </a:r>
          </a:p>
          <a:p>
            <a:pPr>
              <a:spcBef>
                <a:spcPts val="0"/>
              </a:spcBef>
              <a:spcAft>
                <a:spcPts val="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5.3: Please use consistent language for highlighted parts below:</a:t>
            </a:r>
          </a:p>
          <a:p>
            <a:pPr marL="0" indent="0">
              <a:lnSpc>
                <a:spcPct val="107000"/>
              </a:lnSpc>
              <a:spcAft>
                <a:spcPts val="800"/>
              </a:spcAft>
              <a:buNone/>
            </a:pP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Changes in the markets and rules changes have resulted in new requirements that are driving new solutions which will use both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 Sub-1 </a:t>
            </a:r>
            <a:r>
              <a:rPr lang="en-GB" sz="1400" kern="100" dirty="0">
                <a:effectLst/>
                <a:highlight>
                  <a:srgbClr val="FF0000"/>
                </a:highlight>
                <a:latin typeface="Calibri" panose="020F0502020204030204" pitchFamily="34" charset="0"/>
                <a:ea typeface="Yu Mincho" panose="02020400000000000000" pitchFamily="18" charset="-128"/>
                <a:cs typeface="Times New Roman" panose="02020603050405020304" pitchFamily="18" charset="0"/>
              </a:rPr>
              <a:t>Giga Hertz</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 (S1G)</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 S1G</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standards. New requirements include need to support increased data traffic per device, many more devices per unit area and a corresponding increase in congestion potential. There are many millions of deployed legacy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802.15.4 S1G</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devices (commonly referred to as 802.15.4g in the industry). Devices based on I</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802.11 S1G</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(commonly referred to as 802.11ah in the industry) are expected to begin widespread deployment. The need for new devices using different technologies to coexist with each other and the deployed base of legacy devices is critical to support and sustain growth in the markets. Changes in I</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EEE Std 802.15.4</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include new features that can be used to enhance coexistence. This project will add new recommendations and update existing recommendations incorporating new and expanded features of both standards. Also experience within the industry can be used to update recompensates. The limited amount of spectrum available in S1G bands drives an increasing need to share the spectrum efficiency. This project will enhance the ability of users of this standard to address ongoing and growing coexistence challenges. This recommended practice enables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802.15.4</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and </a:t>
            </a:r>
            <a:r>
              <a:rPr lang="en-GB" sz="14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802.11ah-2016</a:t>
            </a:r>
            <a:r>
              <a:rPr lang="en-GB" sz="1400" kern="100" dirty="0">
                <a:effectLst/>
                <a:latin typeface="Calibri" panose="020F0502020204030204" pitchFamily="34" charset="0"/>
                <a:ea typeface="Yu Mincho" panose="02020400000000000000" pitchFamily="18" charset="-128"/>
                <a:cs typeface="Times New Roman" panose="02020603050405020304" pitchFamily="18" charset="0"/>
              </a:rPr>
              <a:t>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p>
          <a:p>
            <a:pPr>
              <a:lnSpc>
                <a:spcPct val="107000"/>
              </a:lnSpc>
              <a:spcAft>
                <a:spcPts val="800"/>
              </a:spcAft>
            </a:pPr>
            <a:endParaRPr lang="en-GB" sz="20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0"/>
              </a:spcAft>
              <a:buFont typeface="Arial" panose="020B0604020202020204" pitchFamily="34" charset="0"/>
              <a:buChar char="•"/>
            </a:pP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426922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4572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914400"/>
            <a:ext cx="10873208" cy="5486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PAR Comments (continued)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dirty="0">
                <a:solidFill>
                  <a:srgbClr val="000000"/>
                </a:solidFill>
                <a:latin typeface="Calibri" panose="020F0502020204030204" pitchFamily="34" charset="0"/>
                <a:ea typeface="Calibri" panose="020F0502020204030204" pitchFamily="34" charset="0"/>
                <a:cs typeface="Calibri" panose="020F0502020204030204" pitchFamily="34" charset="0"/>
              </a:rPr>
              <a:t>5.5 New requirements: please fix typos</a:t>
            </a:r>
          </a:p>
          <a:p>
            <a:pPr>
              <a:lnSpc>
                <a:spcPct val="107000"/>
              </a:lnSpc>
              <a:spcAft>
                <a:spcPts val="8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New requirements include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the</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need to support increased data traffic per device, many more devices per unit area</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t>
            </a: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 and a corresponding increase in congestion potential.</a:t>
            </a:r>
          </a:p>
          <a:p>
            <a:pPr>
              <a:lnSpc>
                <a:spcPct val="107000"/>
              </a:lnSpc>
              <a:spcAft>
                <a:spcPts val="800"/>
              </a:spcAft>
            </a:pPr>
            <a:r>
              <a:rPr lang="en-GB" sz="2000" kern="100" dirty="0">
                <a:effectLst/>
                <a:latin typeface="Calibri" panose="020F0502020204030204" pitchFamily="34" charset="0"/>
                <a:ea typeface="Yu Mincho" panose="02020400000000000000" pitchFamily="18" charset="-128"/>
                <a:cs typeface="Times New Roman" panose="02020603050405020304" pitchFamily="18" charset="0"/>
              </a:rPr>
              <a:t>8.1 Additional Explanatory Notes: </a:t>
            </a:r>
          </a:p>
          <a:p>
            <a:pPr>
              <a:spcBef>
                <a:spcPts val="0"/>
              </a:spcBef>
              <a:spcAft>
                <a:spcPts val="600"/>
              </a:spcAft>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As indicated in 5.2, the recommended practice will cite </a:t>
            </a:r>
            <a:r>
              <a:rPr lang="en-GB" sz="16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IEEE Std 802.11-2020 and IEEE Std 802.15.4-2020.</a:t>
            </a:r>
            <a:endParaRPr lang="en-GB" sz="16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400050" lvl="1" indent="0">
              <a:spcBef>
                <a:spcPts val="0"/>
              </a:spcBef>
              <a:spcAft>
                <a:spcPts val="600"/>
              </a:spcAft>
              <a:buNone/>
            </a:pPr>
            <a:r>
              <a:rPr lang="en-GB" sz="1600" kern="100" dirty="0">
                <a:effectLst/>
                <a:latin typeface="Calibri" panose="020F0502020204030204" pitchFamily="34" charset="0"/>
                <a:ea typeface="Yu Mincho" panose="02020400000000000000" pitchFamily="18" charset="-128"/>
                <a:cs typeface="Times New Roman" panose="02020603050405020304" pitchFamily="18" charset="0"/>
              </a:rPr>
              <a:t>Please add full names of standards here, and, either remove earlier references to 802.11ah and 802.15.4g or specify them correctly here.</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01986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4572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914400"/>
            <a:ext cx="10873208" cy="5486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802.19 PARs and CSDs</a:t>
            </a: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802.19.3a - Recommended Practice Amendment: Enhanced sub-1GHz Coexistence ,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11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endParaRPr lang="en-GB" sz="28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2800" b="1" kern="100" dirty="0">
                <a:effectLst/>
                <a:latin typeface="Calibri" panose="020F0502020204030204" pitchFamily="34" charset="0"/>
                <a:ea typeface="Yu Mincho" panose="02020400000000000000" pitchFamily="18" charset="-128"/>
                <a:cs typeface="Times New Roman" panose="02020603050405020304" pitchFamily="18" charset="0"/>
              </a:rPr>
              <a:t>CSD comments</a:t>
            </a:r>
            <a:endParaRPr lang="en-GB" sz="2400" b="1"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Please ensure consistent use of </a:t>
            </a:r>
            <a:r>
              <a:rPr lang="en-GB" sz="1800" kern="1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sub-1 GHz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throughout CSD</a:t>
            </a: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1.2.1b) Please fix typo:  802.1-20</a:t>
            </a:r>
            <a:r>
              <a:rPr lang="en-GB" sz="1800" kern="100" dirty="0">
                <a:latin typeface="Calibri" panose="020F0502020204030204" pitchFamily="34" charset="0"/>
                <a:ea typeface="Yu Mincho" panose="02020400000000000000" pitchFamily="18" charset="-128"/>
                <a:cs typeface="Times New Roman" panose="02020603050405020304" pitchFamily="18" charset="0"/>
              </a:rPr>
              <a:t>20 should be 802.</a:t>
            </a:r>
            <a:r>
              <a:rPr lang="en-GB" sz="1800" kern="100" dirty="0">
                <a:highlight>
                  <a:srgbClr val="FFFF00"/>
                </a:highlight>
                <a:latin typeface="Calibri" panose="020F0502020204030204" pitchFamily="34" charset="0"/>
                <a:ea typeface="Yu Mincho" panose="02020400000000000000" pitchFamily="18" charset="-128"/>
                <a:cs typeface="Times New Roman" panose="02020603050405020304" pitchFamily="18" charset="0"/>
              </a:rPr>
              <a:t>11</a:t>
            </a:r>
            <a:r>
              <a:rPr lang="en-GB" sz="1800" kern="100" dirty="0">
                <a:latin typeface="Calibri" panose="020F0502020204030204" pitchFamily="34" charset="0"/>
                <a:ea typeface="Yu Mincho" panose="02020400000000000000" pitchFamily="18" charset="-128"/>
                <a:cs typeface="Times New Roman" panose="02020603050405020304" pitchFamily="18" charset="0"/>
              </a:rPr>
              <a:t>-2020 </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1.2.3) </a:t>
            </a: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Perhaps just say “No, there is neither a recommend practice nor standard with similar scope”</a:t>
            </a:r>
            <a:endParaRPr lang="en-GB" sz="1800" kern="100" dirty="0">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1.2.4 a)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The performance characteristics of systems based on independently operating IEEE Std 802.11-2020 and IEEE Std 802.15.4-2020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is</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well characterized in many applications. </a:t>
            </a:r>
            <a:endParaRPr lang="en-US"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a:spcBef>
                <a:spcPts val="0"/>
              </a:spcBef>
              <a:spcAft>
                <a:spcPts val="300"/>
              </a:spcAft>
            </a:pPr>
            <a:r>
              <a:rPr lang="en-US" sz="1800" kern="100" dirty="0">
                <a:effectLst/>
                <a:latin typeface="Calibri" panose="020F0502020204030204" pitchFamily="34" charset="0"/>
                <a:ea typeface="Yu Mincho" panose="02020400000000000000" pitchFamily="18" charset="-128"/>
                <a:cs typeface="Times New Roman" panose="02020603050405020304" pitchFamily="18" charset="0"/>
              </a:rPr>
              <a:t> 1.2.5 c)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No change in installation costs </a:t>
            </a:r>
            <a:r>
              <a:rPr lang="en-GB" sz="1800" strike="sngStrike" dirty="0">
                <a:effectLst/>
                <a:latin typeface="Calibri" panose="020F0502020204030204" pitchFamily="34" charset="0"/>
                <a:ea typeface="Yu Mincho" panose="02020400000000000000" pitchFamily="18" charset="-128"/>
                <a:cs typeface="Times New Roman" panose="02020603050405020304" pitchFamily="18" charset="0"/>
              </a:rPr>
              <a:t>are</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 </a:t>
            </a:r>
            <a:r>
              <a:rPr lang="en-GB" sz="1800" dirty="0">
                <a:effectLst/>
                <a:highlight>
                  <a:srgbClr val="FFFF00"/>
                </a:highlight>
                <a:latin typeface="Calibri" panose="020F0502020204030204" pitchFamily="34" charset="0"/>
                <a:ea typeface="Yu Mincho" panose="02020400000000000000" pitchFamily="18" charset="-128"/>
                <a:cs typeface="Times New Roman" panose="02020603050405020304" pitchFamily="18" charset="0"/>
              </a:rPr>
              <a:t>is </a:t>
            </a:r>
            <a:r>
              <a:rPr lang="en-GB" sz="1800" dirty="0">
                <a:effectLst/>
                <a:latin typeface="Calibri" panose="020F0502020204030204" pitchFamily="34" charset="0"/>
                <a:ea typeface="Yu Mincho" panose="02020400000000000000" pitchFamily="18" charset="-128"/>
                <a:cs typeface="Times New Roman" panose="02020603050405020304" pitchFamily="18" charset="0"/>
              </a:rPr>
              <a:t>expected by the recommendations added by this amendment.</a:t>
            </a:r>
            <a:endParaRPr lang="en-GB" sz="1800" kern="1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spcBef>
                <a:spcPts val="0"/>
              </a:spcBef>
              <a:spcAft>
                <a:spcPts val="300"/>
              </a:spcAft>
              <a:buNone/>
            </a:pPr>
            <a:r>
              <a:rPr lang="en-GB" sz="1800" kern="100" dirty="0">
                <a:effectLst/>
                <a:latin typeface="Calibri" panose="020F0502020204030204" pitchFamily="34" charset="0"/>
                <a:ea typeface="Yu Mincho" panose="02020400000000000000" pitchFamily="18" charset="-128"/>
                <a:cs typeface="Times New Roman" panose="02020603050405020304" pitchFamily="18" charset="0"/>
              </a:rPr>
              <a:t> </a:t>
            </a:r>
          </a:p>
          <a:p>
            <a:pPr>
              <a:spcBef>
                <a:spcPts val="0"/>
              </a:spcBef>
              <a:spcAft>
                <a:spcPts val="0"/>
              </a:spcAft>
              <a:buFont typeface="Arial" panose="020B0604020202020204" pitchFamily="34" charset="0"/>
              <a:buChar char="•"/>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l">
              <a:spcBef>
                <a:spcPts val="0"/>
              </a:spcBef>
              <a:spcAft>
                <a:spcPts val="600"/>
              </a:spcAft>
            </a:pPr>
            <a:endParaRPr lang="en-GB" sz="2000" b="1" dirty="0">
              <a:solidFill>
                <a:srgbClr val="000000"/>
              </a:solidFill>
              <a:latin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96005381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65814</TotalTime>
  <Words>919</Words>
  <Application>Microsoft Office PowerPoint</Application>
  <PresentationFormat>Widescreen</PresentationFormat>
  <Paragraphs>66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PAR and CSD Review by 802.15 SCM</vt:lpstr>
      <vt:lpstr>PAR and CSD Review by 802.15 SCM</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Phil Beecher</cp:lastModifiedBy>
  <cp:revision>1129</cp:revision>
  <cp:lastPrinted>2016-07-25T16:00:41Z</cp:lastPrinted>
  <dcterms:created xsi:type="dcterms:W3CDTF">2009-07-12T16:25:16Z</dcterms:created>
  <dcterms:modified xsi:type="dcterms:W3CDTF">2023-11-14T21:30:15Z</dcterms:modified>
  <cp:category/>
</cp:coreProperties>
</file>