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3.xml.rels" ContentType="application/vnd.openxmlformats-package.relationships+xml"/>
  <Override PartName="/ppt/slideLayouts/_rels/slideLayout58.xml.rels" ContentType="application/vnd.openxmlformats-package.relationships+xml"/>
  <Override PartName="/ppt/slideLayouts/_rels/slideLayout65.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12.xml.rels" ContentType="application/vnd.openxmlformats-package.relationships+xml"/>
  <Override PartName="/ppt/slideLayouts/_rels/slideLayout55.xml.rels" ContentType="application/vnd.openxmlformats-package.relationships+xml"/>
  <Override PartName="/ppt/slideLayouts/_rels/slideLayout54.xml.rels" ContentType="application/vnd.openxmlformats-package.relationships+xml"/>
  <Override PartName="/ppt/slideLayouts/_rels/slideLayout69.xml.rels" ContentType="application/vnd.openxmlformats-package.relationships+xml"/>
  <Override PartName="/ppt/slideLayouts/_rels/slideLayout63.xml.rels" ContentType="application/vnd.openxmlformats-package.relationships+xml"/>
  <Override PartName="/ppt/slideLayouts/_rels/slideLayout47.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0.xml.rels" ContentType="application/vnd.openxmlformats-package.relationships+xml"/>
  <Override PartName="/ppt/slideLayouts/_rels/slideLayout52.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30.xml.rels" ContentType="application/vnd.openxmlformats-package.relationships+xml"/>
  <Override PartName="/ppt/slideLayouts/_rels/slideLayout45.xml.rels" ContentType="application/vnd.openxmlformats-package.relationships+xml"/>
  <Override PartName="/ppt/slideLayouts/_rels/slideLayout14.xml.rels" ContentType="application/vnd.openxmlformats-package.relationships+xml"/>
  <Override PartName="/ppt/slideLayouts/_rels/slideLayout8.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5.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64.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60.xml" ContentType="application/vnd.openxmlformats-officedocument.presentationml.slideLayout+xml"/>
  <Override PartName="/ppt/slideLayouts/slideLayout19.xml" ContentType="application/vnd.openxmlformats-officedocument.presentationml.slideLayout+xml"/>
  <Override PartName="/ppt/slideLayouts/slideLayout61.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58.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2.xml" ContentType="application/vnd.openxmlformats-officedocument.presentationml.slideLayout+xml"/>
  <Override PartName="/ppt/slideLayouts/slideLayout23.xml" ContentType="application/vnd.openxmlformats-officedocument.presentationml.slideLayout+xml"/>
  <Override PartName="/ppt/slideLayouts/slideLayout71.xml" ContentType="application/vnd.openxmlformats-officedocument.presentationml.slideLayout+xml"/>
  <Override PartName="/ppt/slideLayouts/slideLayout29.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70.xml" ContentType="application/vnd.openxmlformats-officedocument.presentationml.slideLayout+xml"/>
  <Override PartName="/ppt/slideLayouts/slideLayout28.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notesMaster" Target="notesMasters/notesMaster1.xml"/><Relationship Id="rId9" Type="http://schemas.openxmlformats.org/officeDocument/2006/relationships/slide" Target="slides/slide1.xml"/><Relationship Id="rId10" Type="http://schemas.openxmlformats.org/officeDocument/2006/relationships/slide" Target="slides/slide2.xml"/><Relationship Id="rId11" Type="http://schemas.openxmlformats.org/officeDocument/2006/relationships/slide" Target="slides/slide3.xml"/><Relationship Id="rId12" Type="http://schemas.openxmlformats.org/officeDocument/2006/relationships/slide" Target="slides/slide4.xml"/><Relationship Id="rId13" Type="http://schemas.openxmlformats.org/officeDocument/2006/relationships/slide" Target="slides/slide5.xml"/><Relationship Id="rId14" Type="http://schemas.openxmlformats.org/officeDocument/2006/relationships/slide" Target="slides/slide6.xml"/><Relationship Id="rId15" Type="http://schemas.openxmlformats.org/officeDocument/2006/relationships/slide" Target="slides/slide7.xml"/><Relationship Id="rId16" Type="http://schemas.openxmlformats.org/officeDocument/2006/relationships/slide" Target="slides/slide8.xml"/><Relationship Id="rId17" Type="http://schemas.openxmlformats.org/officeDocument/2006/relationships/slide" Target="slides/slide9.xml"/><Relationship Id="rId18" Type="http://schemas.openxmlformats.org/officeDocument/2006/relationships/slide" Target="slides/slide10.xml"/><Relationship Id="rId19" Type="http://schemas.openxmlformats.org/officeDocument/2006/relationships/slide" Target="slides/slide11.xml"/><Relationship Id="rId20" Type="http://schemas.openxmlformats.org/officeDocument/2006/relationships/slide" Target="slides/slide12.xml"/><Relationship Id="rId21" Type="http://schemas.openxmlformats.org/officeDocument/2006/relationships/slide" Target="slides/slide13.xml"/><Relationship Id="rId22" Type="http://schemas.openxmlformats.org/officeDocument/2006/relationships/slide" Target="slides/slide14.xml"/><Relationship Id="rId23" Type="http://schemas.openxmlformats.org/officeDocument/2006/relationships/slide" Target="slides/slide15.xml"/><Relationship Id="rId24"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7.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7"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278"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279"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280"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281"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282"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B93B64A1-DF55-45F6-A218-B4AE31AA3FF1}"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7" name="CustomShape 1"/>
          <p:cNvSpPr/>
          <p:nvPr/>
        </p:nvSpPr>
        <p:spPr>
          <a:xfrm>
            <a:off x="3288600" y="9736920"/>
            <a:ext cx="873720" cy="780120"/>
          </a:xfrm>
          <a:prstGeom prst="rect">
            <a:avLst/>
          </a:prstGeom>
          <a:noFill/>
          <a:ln w="0">
            <a:noFill/>
          </a:ln>
        </p:spPr>
        <p:style>
          <a:lnRef idx="0"/>
          <a:fillRef idx="0"/>
          <a:effectRef idx="0"/>
          <a:fontRef idx="minor"/>
        </p:style>
        <p:txBody>
          <a:bodyPr lIns="0" rIns="0" tIns="0" bIns="0" anchor="t">
            <a:noAutofit/>
          </a:bodyPr>
          <a:p>
            <a:pPr algn="r">
              <a:lnSpc>
                <a:spcPct val="100000"/>
              </a:lnSpc>
            </a:pPr>
            <a:fld id="{78784D62-4B35-406E-8DD6-E5ED9BF0AED4}"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18" name="PlaceHolder 1"/>
          <p:cNvSpPr>
            <a:spLocks noGrp="1"/>
          </p:cNvSpPr>
          <p:nvPr>
            <p:ph type="body"/>
          </p:nvPr>
        </p:nvSpPr>
        <p:spPr>
          <a:xfrm>
            <a:off x="1036080" y="4777200"/>
            <a:ext cx="5676120" cy="450216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19" name="PlaceHolder 2"/>
          <p:cNvSpPr>
            <a:spLocks noGrp="1"/>
          </p:cNvSpPr>
          <p:nvPr>
            <p:ph type="sldImg"/>
          </p:nvPr>
        </p:nvSpPr>
        <p:spPr>
          <a:xfrm>
            <a:off x="1282680" y="760320"/>
            <a:ext cx="5188320" cy="373464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6360" cy="1972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802.15-24-0048-00</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22600" cy="2890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22600" cy="2890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A6511E23-D1AC-4A55-B6F4-CFDE99C6602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22600" cy="2890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8160" cy="1972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6360" cy="1972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802.15-24-0048-00</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2600" cy="2890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2600" cy="2890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4C34091-73A9-4C7F-8A57-45AC9AEF827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22600" cy="2890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8160" cy="1972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6360" cy="1972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802.15-24-0048-00</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22600" cy="2890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22600" cy="2890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0FF97341-4B16-43C4-B512-E04456B7C8C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22600" cy="2890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8160" cy="1972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6360" cy="1972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802.15-24-0048-00</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22600" cy="2890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22600" cy="2890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BA965FB0-A6BB-41D9-87D7-8DDDA1A3906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22600" cy="2890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8160" cy="1972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a:t>
            </a:r>
            <a:r>
              <a:rPr b="0" lang="en-US" sz="1800" spc="-1" strike="noStrike">
                <a:solidFill>
                  <a:srgbClr val="000000"/>
                </a:solidFill>
                <a:latin typeface="Arial"/>
              </a:rPr>
              <a:t>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a:t>
            </a:r>
            <a:r>
              <a:rPr b="0" lang="en-US" sz="1800" spc="-1" strike="noStrike">
                <a:solidFill>
                  <a:srgbClr val="000000"/>
                </a:solidFill>
                <a:latin typeface="Arial"/>
              </a:rPr>
              <a:t>Outline </a:t>
            </a:r>
            <a:r>
              <a:rPr b="0" lang="en-US" sz="1800" spc="-1" strike="noStrike">
                <a:solidFill>
                  <a:srgbClr val="000000"/>
                </a:solidFill>
                <a:latin typeface="Arial"/>
              </a:rPr>
              <a:t>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6360" cy="1972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802.15-24-0048-00</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22600" cy="2890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22600" cy="2890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EF5CD65-B561-4975-B458-F05D035C5BB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22600" cy="2890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8160" cy="1972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6360" cy="19728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802.15-24-0048-00</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22600" cy="28908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22600" cy="28908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425E6A0-56BA-4E6A-94E8-73532BF3C04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22600" cy="28908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8160" cy="19728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Jan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5/dcn/23/15-23-0422-03-04ac-list-of-issues-to-be-solved.docx" TargetMode="External"/><Relationship Id="rId2"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3/15-23-0587-00-04ac-november-meeting-minutes-for-privacy.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422-03-04ac-list-of-issues-to-be-solved.docx" TargetMode="External"/><Relationship Id="rId2" Type="http://schemas.openxmlformats.org/officeDocument/2006/relationships/hyperlink" Target="https://mentor.ieee.org/802.15/dcn/23/15-23-0397-00-04ac-project-task-list-for-tg4ac.xlsx" TargetMode="External"/><Relationship Id="rId3" Type="http://schemas.openxmlformats.org/officeDocument/2006/relationships/hyperlink" Target="https://mentor.ieee.org/802.15/dcn/22/15-22-0477-00-wng0-802-15-4-privacy-issues.pptx" TargetMode="External"/><Relationship Id="rId4"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83" name="CustomShape 1"/>
          <p:cNvSpPr/>
          <p:nvPr/>
        </p:nvSpPr>
        <p:spPr>
          <a:xfrm>
            <a:off x="152280" y="609480"/>
            <a:ext cx="8975520" cy="461016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January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14</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January,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January</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TG4ac Privacy January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2" name="CustomShape 1"/>
          <p:cNvSpPr/>
          <p:nvPr/>
        </p:nvSpPr>
        <p:spPr>
          <a:xfrm>
            <a:off x="685800" y="685440"/>
            <a:ext cx="7756200" cy="10508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03" name="CustomShape 2"/>
          <p:cNvSpPr/>
          <p:nvPr/>
        </p:nvSpPr>
        <p:spPr>
          <a:xfrm>
            <a:off x="438120" y="602280"/>
            <a:ext cx="821484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November</a:t>
            </a:r>
            <a:endParaRPr b="0" lang="en-US" sz="4400" spc="-1" strike="noStrike">
              <a:solidFill>
                <a:srgbClr val="000000"/>
              </a:solidFill>
              <a:latin typeface="Arial"/>
            </a:endParaRPr>
          </a:p>
        </p:txBody>
      </p:sp>
      <p:sp>
        <p:nvSpPr>
          <p:cNvPr id="304" name="CustomShape 3"/>
          <p:cNvSpPr/>
          <p:nvPr/>
        </p:nvSpPr>
        <p:spPr>
          <a:xfrm>
            <a:off x="457200" y="1604520"/>
            <a:ext cx="8214840" cy="396288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05" name="CustomShape 4"/>
          <p:cNvSpPr/>
          <p:nvPr/>
        </p:nvSpPr>
        <p:spPr>
          <a:xfrm>
            <a:off x="457200" y="1604520"/>
            <a:ext cx="8213400" cy="396144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issue list</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u="sng">
                <a:solidFill>
                  <a:srgbClr val="0000ff"/>
                </a:solidFill>
                <a:uFillTx/>
                <a:latin typeface="Arial"/>
                <a:ea typeface="DejaVu Sans"/>
                <a:hlinkClick r:id="rId1"/>
              </a:rPr>
              <a:t>15-23-0422-03</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6" name="CustomShape 1"/>
          <p:cNvSpPr/>
          <p:nvPr/>
        </p:nvSpPr>
        <p:spPr>
          <a:xfrm>
            <a:off x="457200" y="273600"/>
            <a:ext cx="8219520" cy="11350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January</a:t>
            </a:r>
            <a:endParaRPr b="0" lang="en-US" sz="4400" spc="-1" strike="noStrike">
              <a:solidFill>
                <a:srgbClr val="000000"/>
              </a:solidFill>
              <a:latin typeface="Arial"/>
            </a:endParaRPr>
          </a:p>
        </p:txBody>
      </p:sp>
      <p:sp>
        <p:nvSpPr>
          <p:cNvPr id="307" name="CustomShape 2"/>
          <p:cNvSpPr/>
          <p:nvPr/>
        </p:nvSpPr>
        <p:spPr>
          <a:xfrm>
            <a:off x="457200" y="1604520"/>
            <a:ext cx="7765560" cy="3967560"/>
          </a:xfrm>
          <a:prstGeom prst="rect">
            <a:avLst/>
          </a:prstGeom>
          <a:noFill/>
          <a:ln w="0">
            <a:noFill/>
          </a:ln>
        </p:spPr>
        <p:style>
          <a:lnRef idx="0"/>
          <a:fillRef idx="0"/>
          <a:effectRef idx="0"/>
          <a:fontRef idx="minor"/>
        </p:style>
        <p:txBody>
          <a:bodyPr lIns="0" rIns="0" tIns="0" bIns="0" anchor="t">
            <a:normAutofit fontScale="72000"/>
          </a:bodyPr>
          <a:p>
            <a:pPr marL="887760" indent="-654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 16</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1030-1230</a:t>
            </a:r>
            <a:endParaRPr b="0" lang="en-US" sz="3200" spc="-1" strike="noStrike">
              <a:solidFill>
                <a:srgbClr val="000000"/>
              </a:solidFill>
              <a:latin typeface="Arial"/>
            </a:endParaRPr>
          </a:p>
          <a:p>
            <a:pPr lvl="2" marL="1330200" indent="-435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2" marL="1330200" indent="-435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15-24-0048-00</a:t>
            </a:r>
            <a:endParaRPr b="0" lang="en-US" sz="3200" spc="-1" strike="noStrike">
              <a:solidFill>
                <a:srgbClr val="000000"/>
              </a:solidFill>
              <a:latin typeface="Arial"/>
            </a:endParaRPr>
          </a:p>
          <a:p>
            <a:pPr lvl="2" marL="1330200" indent="-435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15-23-0587-00</a:t>
            </a:r>
            <a:endParaRPr b="0" lang="en-US" sz="3200" spc="-1" strike="noStrike">
              <a:solidFill>
                <a:srgbClr val="000000"/>
              </a:solidFill>
              <a:latin typeface="Arial"/>
            </a:endParaRPr>
          </a:p>
          <a:p>
            <a:pPr marL="887760" indent="-65448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18</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January 1030-1230</a:t>
            </a:r>
            <a:endParaRPr b="0" lang="en-US" sz="3200" spc="-1" strike="noStrike">
              <a:solidFill>
                <a:srgbClr val="000000"/>
              </a:solidFill>
              <a:latin typeface="Arial"/>
            </a:endParaRPr>
          </a:p>
          <a:p>
            <a:pPr lvl="2" marL="1330200" indent="-435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submissions</a:t>
            </a:r>
            <a:endParaRPr b="0" lang="en-US" sz="3200" spc="-1" strike="noStrike">
              <a:solidFill>
                <a:srgbClr val="000000"/>
              </a:solidFill>
              <a:latin typeface="Arial"/>
            </a:endParaRPr>
          </a:p>
          <a:p>
            <a:pPr lvl="2" marL="1330200" indent="-435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issues list </a:t>
            </a:r>
            <a:endParaRPr b="0" lang="en-US" sz="3200" spc="-1" strike="noStrike">
              <a:solidFill>
                <a:srgbClr val="000000"/>
              </a:solidFill>
              <a:latin typeface="Arial"/>
            </a:endParaRPr>
          </a:p>
          <a:p>
            <a:pPr lvl="2" marL="1330200" indent="-4352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8" name="CustomShape 1"/>
          <p:cNvSpPr/>
          <p:nvPr/>
        </p:nvSpPr>
        <p:spPr>
          <a:xfrm>
            <a:off x="457200" y="273600"/>
            <a:ext cx="8223480" cy="11390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09" name="CustomShape 2"/>
          <p:cNvSpPr/>
          <p:nvPr/>
        </p:nvSpPr>
        <p:spPr>
          <a:xfrm>
            <a:off x="457200" y="1604520"/>
            <a:ext cx="8223840" cy="397116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a:t>
            </a:r>
            <a:r>
              <a:rPr b="0" lang="en-IE" sz="3200" spc="-1" strike="noStrike" u="sng">
                <a:solidFill>
                  <a:srgbClr val="0000ff"/>
                </a:solidFill>
                <a:uFillTx/>
                <a:latin typeface="Arial"/>
                <a:ea typeface="DejaVu Sans"/>
                <a:hlinkClick r:id="rId1"/>
              </a:rPr>
              <a:t>15-23-0422-03</a:t>
            </a:r>
            <a:r>
              <a:rPr b="0" lang="en-US" sz="3200" spc="-1" strike="noStrike">
                <a:solidFill>
                  <a:srgbClr val="000000"/>
                </a:solidFill>
                <a:latin typeface="Arial"/>
                <a:ea typeface="DejaVu Sans"/>
              </a:rPr>
              <a:t>.</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2"/>
              </a:rPr>
              <a:t>15-23-0397</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Old WNG presentation </a:t>
            </a:r>
            <a:r>
              <a:rPr b="0" lang="en-US" sz="3200" spc="-1" strike="noStrike" u="sng">
                <a:solidFill>
                  <a:srgbClr val="0000ff"/>
                </a:solidFill>
                <a:uFillTx/>
                <a:latin typeface="Arial"/>
                <a:ea typeface="DejaVu Sans"/>
                <a:hlinkClick r:id="rId3"/>
              </a:rPr>
              <a:t>15-22-0477</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0" name="TextShape 1"/>
          <p:cNvSpPr/>
          <p:nvPr/>
        </p:nvSpPr>
        <p:spPr>
          <a:xfrm>
            <a:off x="457200" y="273600"/>
            <a:ext cx="822672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11" name="TextShape 2"/>
          <p:cNvSpPr/>
          <p:nvPr/>
        </p:nvSpPr>
        <p:spPr>
          <a:xfrm>
            <a:off x="457200" y="1604520"/>
            <a:ext cx="8226720" cy="397476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12"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0000"/>
                          </a:solidFill>
                          <a:latin typeface="Arial"/>
                        </a:rPr>
                        <a:t>Finalize the list of issues to be solved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Mar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May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Sep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3" name="TextShape 3"/>
          <p:cNvSpPr/>
          <p:nvPr/>
        </p:nvSpPr>
        <p:spPr>
          <a:xfrm>
            <a:off x="457200" y="273600"/>
            <a:ext cx="822672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14" name="TextShape 4"/>
          <p:cNvSpPr/>
          <p:nvPr/>
        </p:nvSpPr>
        <p:spPr>
          <a:xfrm>
            <a:off x="457200" y="1604520"/>
            <a:ext cx="8226720" cy="397476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endParaRPr b="0" lang="en-US" sz="1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15" name="TextShape 1"/>
          <p:cNvSpPr/>
          <p:nvPr/>
        </p:nvSpPr>
        <p:spPr>
          <a:xfrm>
            <a:off x="457200" y="273600"/>
            <a:ext cx="8456760" cy="114228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March</a:t>
            </a:r>
            <a:endParaRPr b="0" lang="en-US" sz="4400" spc="-1" strike="noStrike">
              <a:solidFill>
                <a:srgbClr val="000000"/>
              </a:solidFill>
              <a:latin typeface="Arial"/>
            </a:endParaRPr>
          </a:p>
        </p:txBody>
      </p:sp>
      <p:sp>
        <p:nvSpPr>
          <p:cNvPr id="316" name="TextShape 2"/>
          <p:cNvSpPr/>
          <p:nvPr/>
        </p:nvSpPr>
        <p:spPr>
          <a:xfrm>
            <a:off x="457200" y="1604520"/>
            <a:ext cx="8226720" cy="3974760"/>
          </a:xfrm>
          <a:prstGeom prst="rect">
            <a:avLst/>
          </a:prstGeom>
          <a:noFill/>
          <a:ln w="0">
            <a:noFill/>
          </a:ln>
        </p:spPr>
        <p:style>
          <a:lnRef idx="0"/>
          <a:fillRef idx="0"/>
          <a:effectRef idx="0"/>
          <a:fontRef idx="minor"/>
        </p:style>
        <p:txBody>
          <a:bodyPr lIns="0" rIns="0" tIns="0" bIns="0" anchor="t">
            <a:normAutofit fontScale="96000"/>
          </a:bodyPr>
          <a:p>
            <a:pPr marL="414720" indent="-311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marL="414720" indent="-311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Try to coordinate so it does not overlap TG4ab, 802.11bi, or 802.11bh.</a:t>
            </a:r>
            <a:endParaRPr b="0" lang="en-US" sz="3200" spc="-1" strike="noStrike">
              <a:solidFill>
                <a:srgbClr val="000000"/>
              </a:solidFill>
              <a:latin typeface="Arial"/>
            </a:endParaRPr>
          </a:p>
          <a:p>
            <a:pPr marL="414720" indent="-31104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Have a joint one hour meeting with TG4ab.</a:t>
            </a:r>
            <a:endParaRPr b="0" lang="en-US" sz="3200" spc="-1" strike="noStrike">
              <a:solidFill>
                <a:srgbClr val="000000"/>
              </a:solidFill>
              <a:latin typeface="Arial"/>
            </a:endParaRPr>
          </a:p>
          <a:p>
            <a:pPr lvl="2" marL="622080" indent="-2073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Perhaps at the end of week, so we can update what has happened.</a:t>
            </a:r>
            <a:endParaRPr b="0" lang="en-US" sz="3200" spc="-1" strike="noStrike">
              <a:solidFill>
                <a:srgbClr val="000000"/>
              </a:solidFill>
              <a:latin typeface="Arial"/>
            </a:endParaRPr>
          </a:p>
          <a:p>
            <a:pPr lvl="1" marL="414720" indent="-2073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Work on the solutions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4" name="CustomShape 1"/>
          <p:cNvSpPr/>
          <p:nvPr/>
        </p:nvSpPr>
        <p:spPr>
          <a:xfrm>
            <a:off x="190440" y="1007640"/>
            <a:ext cx="8748360" cy="553500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285" name="CustomShape 2"/>
          <p:cNvSpPr/>
          <p:nvPr/>
        </p:nvSpPr>
        <p:spPr>
          <a:xfrm>
            <a:off x="685800" y="533520"/>
            <a:ext cx="7757640" cy="59472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286" name="CustomShape 3"/>
          <p:cNvSpPr/>
          <p:nvPr/>
        </p:nvSpPr>
        <p:spPr>
          <a:xfrm>
            <a:off x="685800" y="-228600"/>
            <a:ext cx="7757640" cy="10551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287" name="CustomShape 4"/>
          <p:cNvSpPr/>
          <p:nvPr/>
        </p:nvSpPr>
        <p:spPr>
          <a:xfrm>
            <a:off x="380880" y="838080"/>
            <a:ext cx="8443440" cy="55479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8" name="CustomShape 1"/>
          <p:cNvSpPr/>
          <p:nvPr/>
        </p:nvSpPr>
        <p:spPr>
          <a:xfrm>
            <a:off x="339840" y="692280"/>
            <a:ext cx="8824320" cy="3819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289" name="CustomShape 2"/>
          <p:cNvSpPr/>
          <p:nvPr/>
        </p:nvSpPr>
        <p:spPr>
          <a:xfrm>
            <a:off x="34920" y="1413000"/>
            <a:ext cx="9129240" cy="48621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CustomShape 1"/>
          <p:cNvSpPr/>
          <p:nvPr/>
        </p:nvSpPr>
        <p:spPr>
          <a:xfrm>
            <a:off x="684360" y="658800"/>
            <a:ext cx="7757640" cy="8139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291" name="CustomShape 2"/>
          <p:cNvSpPr/>
          <p:nvPr/>
        </p:nvSpPr>
        <p:spPr>
          <a:xfrm>
            <a:off x="0" y="1557360"/>
            <a:ext cx="8976960" cy="336996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CustomShape 1"/>
          <p:cNvSpPr/>
          <p:nvPr/>
        </p:nvSpPr>
        <p:spPr>
          <a:xfrm>
            <a:off x="324000" y="630360"/>
            <a:ext cx="8672040" cy="11282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293" name="CustomShape 2"/>
          <p:cNvSpPr/>
          <p:nvPr/>
        </p:nvSpPr>
        <p:spPr>
          <a:xfrm>
            <a:off x="609480" y="1773360"/>
            <a:ext cx="7749720" cy="44524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4" name="CustomShape 1"/>
          <p:cNvSpPr/>
          <p:nvPr/>
        </p:nvSpPr>
        <p:spPr>
          <a:xfrm>
            <a:off x="324000" y="630360"/>
            <a:ext cx="8672040" cy="11282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295" name="CustomShape 2"/>
          <p:cNvSpPr/>
          <p:nvPr/>
        </p:nvSpPr>
        <p:spPr>
          <a:xfrm>
            <a:off x="609480" y="1773360"/>
            <a:ext cx="7749720" cy="44524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6" name="CustomShape 1"/>
          <p:cNvSpPr/>
          <p:nvPr/>
        </p:nvSpPr>
        <p:spPr>
          <a:xfrm>
            <a:off x="324000" y="630360"/>
            <a:ext cx="8672040" cy="11282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297" name="CustomShape 2"/>
          <p:cNvSpPr/>
          <p:nvPr/>
        </p:nvSpPr>
        <p:spPr>
          <a:xfrm>
            <a:off x="609480" y="1773360"/>
            <a:ext cx="7749720" cy="44524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CustomShape 1"/>
          <p:cNvSpPr/>
          <p:nvPr/>
        </p:nvSpPr>
        <p:spPr>
          <a:xfrm>
            <a:off x="324000" y="630360"/>
            <a:ext cx="8672040" cy="11282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299" name="CustomShape 2"/>
          <p:cNvSpPr/>
          <p:nvPr/>
        </p:nvSpPr>
        <p:spPr>
          <a:xfrm>
            <a:off x="609480" y="1773360"/>
            <a:ext cx="7749720" cy="44524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0" name="CustomShape 1"/>
          <p:cNvSpPr/>
          <p:nvPr/>
        </p:nvSpPr>
        <p:spPr>
          <a:xfrm>
            <a:off x="324000" y="630360"/>
            <a:ext cx="8672040" cy="112824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01" name="CustomShape 2"/>
          <p:cNvSpPr/>
          <p:nvPr/>
        </p:nvSpPr>
        <p:spPr>
          <a:xfrm>
            <a:off x="609480" y="1773360"/>
            <a:ext cx="8432640" cy="445248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4690</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2024-01-14T18:11:56Z</dcterms:modified>
  <cp:revision>150</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