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9"/>
  </p:notesMasterIdLst>
  <p:handoutMasterIdLst>
    <p:handoutMasterId r:id="rId20"/>
  </p:handoutMasterIdLst>
  <p:sldIdLst>
    <p:sldId id="360" r:id="rId2"/>
    <p:sldId id="361" r:id="rId3"/>
    <p:sldId id="362" r:id="rId4"/>
    <p:sldId id="365" r:id="rId5"/>
    <p:sldId id="366" r:id="rId6"/>
    <p:sldId id="367" r:id="rId7"/>
    <p:sldId id="368" r:id="rId8"/>
    <p:sldId id="369" r:id="rId9"/>
    <p:sldId id="370" r:id="rId10"/>
    <p:sldId id="377" r:id="rId11"/>
    <p:sldId id="378" r:id="rId12"/>
    <p:sldId id="388" r:id="rId13"/>
    <p:sldId id="382" r:id="rId14"/>
    <p:sldId id="381" r:id="rId15"/>
    <p:sldId id="383" r:id="rId16"/>
    <p:sldId id="390" r:id="rId17"/>
    <p:sldId id="386" r:id="rId18"/>
  </p:sldIdLst>
  <p:sldSz cx="12192000" cy="6858000"/>
  <p:notesSz cx="6858000" cy="9144000"/>
  <p:defaultTextStyle>
    <a:defPPr>
      <a:defRPr lang="en-US"/>
    </a:defPPr>
    <a:lvl1pPr algn="l" rtl="0" eaLnBrk="0" fontAlgn="base" hangingPunct="0">
      <a:spcBef>
        <a:spcPct val="0"/>
      </a:spcBef>
      <a:spcAft>
        <a:spcPct val="0"/>
      </a:spcAft>
      <a:defRPr sz="3200" kern="1200">
        <a:solidFill>
          <a:schemeClr val="tx1"/>
        </a:solidFill>
        <a:latin typeface="Times New Roman" pitchFamily="18" charset="0"/>
        <a:ea typeface="ＭＳ Ｐゴシック" pitchFamily="34" charset="-128"/>
        <a:cs typeface="+mn-cs"/>
      </a:defRPr>
    </a:lvl1pPr>
    <a:lvl2pPr marL="457200" algn="l" rtl="0" eaLnBrk="0" fontAlgn="base" hangingPunct="0">
      <a:spcBef>
        <a:spcPct val="0"/>
      </a:spcBef>
      <a:spcAft>
        <a:spcPct val="0"/>
      </a:spcAft>
      <a:defRPr sz="3200" kern="1200">
        <a:solidFill>
          <a:schemeClr val="tx1"/>
        </a:solidFill>
        <a:latin typeface="Times New Roman" pitchFamily="18" charset="0"/>
        <a:ea typeface="ＭＳ Ｐゴシック" pitchFamily="34" charset="-128"/>
        <a:cs typeface="+mn-cs"/>
      </a:defRPr>
    </a:lvl2pPr>
    <a:lvl3pPr marL="914400" algn="l" rtl="0" eaLnBrk="0" fontAlgn="base" hangingPunct="0">
      <a:spcBef>
        <a:spcPct val="0"/>
      </a:spcBef>
      <a:spcAft>
        <a:spcPct val="0"/>
      </a:spcAft>
      <a:defRPr sz="3200" kern="1200">
        <a:solidFill>
          <a:schemeClr val="tx1"/>
        </a:solidFill>
        <a:latin typeface="Times New Roman" pitchFamily="18" charset="0"/>
        <a:ea typeface="ＭＳ Ｐゴシック" pitchFamily="34" charset="-128"/>
        <a:cs typeface="+mn-cs"/>
      </a:defRPr>
    </a:lvl3pPr>
    <a:lvl4pPr marL="1371600" algn="l" rtl="0" eaLnBrk="0" fontAlgn="base" hangingPunct="0">
      <a:spcBef>
        <a:spcPct val="0"/>
      </a:spcBef>
      <a:spcAft>
        <a:spcPct val="0"/>
      </a:spcAft>
      <a:defRPr sz="3200" kern="1200">
        <a:solidFill>
          <a:schemeClr val="tx1"/>
        </a:solidFill>
        <a:latin typeface="Times New Roman" pitchFamily="18" charset="0"/>
        <a:ea typeface="ＭＳ Ｐゴシック" pitchFamily="34" charset="-128"/>
        <a:cs typeface="+mn-cs"/>
      </a:defRPr>
    </a:lvl4pPr>
    <a:lvl5pPr marL="1828800" algn="l" rtl="0" eaLnBrk="0" fontAlgn="base" hangingPunct="0">
      <a:spcBef>
        <a:spcPct val="0"/>
      </a:spcBef>
      <a:spcAft>
        <a:spcPct val="0"/>
      </a:spcAft>
      <a:defRPr sz="3200" kern="1200">
        <a:solidFill>
          <a:schemeClr val="tx1"/>
        </a:solidFill>
        <a:latin typeface="Times New Roman" pitchFamily="18" charset="0"/>
        <a:ea typeface="ＭＳ Ｐゴシック" pitchFamily="34" charset="-128"/>
        <a:cs typeface="+mn-cs"/>
      </a:defRPr>
    </a:lvl5pPr>
    <a:lvl6pPr marL="2286000" algn="l" defTabSz="914400" rtl="0" eaLnBrk="1" latinLnBrk="0" hangingPunct="1">
      <a:defRPr sz="3200" kern="1200">
        <a:solidFill>
          <a:schemeClr val="tx1"/>
        </a:solidFill>
        <a:latin typeface="Times New Roman" pitchFamily="18" charset="0"/>
        <a:ea typeface="ＭＳ Ｐゴシック" pitchFamily="34" charset="-128"/>
        <a:cs typeface="+mn-cs"/>
      </a:defRPr>
    </a:lvl6pPr>
    <a:lvl7pPr marL="2743200" algn="l" defTabSz="914400" rtl="0" eaLnBrk="1" latinLnBrk="0" hangingPunct="1">
      <a:defRPr sz="3200" kern="1200">
        <a:solidFill>
          <a:schemeClr val="tx1"/>
        </a:solidFill>
        <a:latin typeface="Times New Roman" pitchFamily="18" charset="0"/>
        <a:ea typeface="ＭＳ Ｐゴシック" pitchFamily="34" charset="-128"/>
        <a:cs typeface="+mn-cs"/>
      </a:defRPr>
    </a:lvl7pPr>
    <a:lvl8pPr marL="3200400" algn="l" defTabSz="914400" rtl="0" eaLnBrk="1" latinLnBrk="0" hangingPunct="1">
      <a:defRPr sz="3200" kern="1200">
        <a:solidFill>
          <a:schemeClr val="tx1"/>
        </a:solidFill>
        <a:latin typeface="Times New Roman" pitchFamily="18" charset="0"/>
        <a:ea typeface="ＭＳ Ｐゴシック" pitchFamily="34" charset="-128"/>
        <a:cs typeface="+mn-cs"/>
      </a:defRPr>
    </a:lvl8pPr>
    <a:lvl9pPr marL="3657600" algn="l" defTabSz="914400" rtl="0" eaLnBrk="1" latinLnBrk="0" hangingPunct="1">
      <a:defRPr sz="3200" kern="1200">
        <a:solidFill>
          <a:schemeClr val="tx1"/>
        </a:solidFill>
        <a:latin typeface="Times New Roman" pitchFamily="18" charset="0"/>
        <a:ea typeface="ＭＳ Ｐゴシック"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455" autoAdjust="0"/>
    <p:restoredTop sz="94676" autoAdjust="0"/>
  </p:normalViewPr>
  <p:slideViewPr>
    <p:cSldViewPr>
      <p:cViewPr varScale="1">
        <p:scale>
          <a:sx n="82" d="100"/>
          <a:sy n="82" d="100"/>
        </p:scale>
        <p:origin x="883" y="72"/>
      </p:cViewPr>
      <p:guideLst>
        <p:guide orient="horz" pos="2160"/>
        <p:guide pos="384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75" d="100"/>
        <a:sy n="75" d="100"/>
      </p:scale>
      <p:origin x="0" y="0"/>
    </p:cViewPr>
  </p:sorterViewPr>
  <p:notesViewPr>
    <p:cSldViewPr>
      <p:cViewPr varScale="1">
        <p:scale>
          <a:sx n="99" d="100"/>
          <a:sy n="99" d="100"/>
        </p:scale>
        <p:origin x="4272" y="1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05200" y="171450"/>
            <a:ext cx="26654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20750">
              <a:defRPr sz="1400" b="1">
                <a:latin typeface="Times New Roman" pitchFamily="18" charset="0"/>
                <a:ea typeface="+mn-ea"/>
              </a:defRPr>
            </a:lvl1pPr>
          </a:lstStyle>
          <a:p>
            <a:pPr>
              <a:defRPr/>
            </a:pPr>
            <a:r>
              <a:rPr lang="en-US"/>
              <a:t>doc.: IEEE 802.15-01/468r0</a:t>
            </a:r>
          </a:p>
        </p:txBody>
      </p:sp>
      <p:sp>
        <p:nvSpPr>
          <p:cNvPr id="3075" name="Rectangle 3"/>
          <p:cNvSpPr>
            <a:spLocks noGrp="1" noChangeArrowheads="1"/>
          </p:cNvSpPr>
          <p:nvPr>
            <p:ph type="dt" sz="quarter" idx="1"/>
          </p:nvPr>
        </p:nvSpPr>
        <p:spPr bwMode="auto">
          <a:xfrm>
            <a:off x="687388" y="171450"/>
            <a:ext cx="2284412"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20750">
              <a:defRPr sz="1400" b="1">
                <a:latin typeface="Times New Roman" pitchFamily="18" charset="0"/>
                <a:ea typeface="+mn-ea"/>
              </a:defRPr>
            </a:lvl1pPr>
          </a:lstStyle>
          <a:p>
            <a:pPr>
              <a:defRPr/>
            </a:pPr>
            <a:r>
              <a:rPr lang="en-US"/>
              <a:t>November 2001</a:t>
            </a:r>
          </a:p>
        </p:txBody>
      </p:sp>
      <p:sp>
        <p:nvSpPr>
          <p:cNvPr id="3076" name="Rectangle 4"/>
          <p:cNvSpPr>
            <a:spLocks noGrp="1" noChangeArrowheads="1"/>
          </p:cNvSpPr>
          <p:nvPr>
            <p:ph type="ftr" sz="quarter" idx="2"/>
          </p:nvPr>
        </p:nvSpPr>
        <p:spPr bwMode="auto">
          <a:xfrm>
            <a:off x="4114800" y="8850313"/>
            <a:ext cx="2133600"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20750">
              <a:defRPr sz="1000">
                <a:latin typeface="Times New Roman" pitchFamily="18" charset="0"/>
                <a:ea typeface="+mn-ea"/>
              </a:defRPr>
            </a:lvl1pPr>
          </a:lstStyle>
          <a:p>
            <a:pPr>
              <a:defRPr/>
            </a:pPr>
            <a:r>
              <a:rPr lang="en-US"/>
              <a:t>Robert F. Heile</a:t>
            </a:r>
          </a:p>
        </p:txBody>
      </p:sp>
      <p:sp>
        <p:nvSpPr>
          <p:cNvPr id="3077" name="Rectangle 5"/>
          <p:cNvSpPr>
            <a:spLocks noGrp="1" noChangeArrowheads="1"/>
          </p:cNvSpPr>
          <p:nvPr>
            <p:ph type="sldNum" sz="quarter" idx="3"/>
          </p:nvPr>
        </p:nvSpPr>
        <p:spPr bwMode="auto">
          <a:xfrm>
            <a:off x="2667000" y="8850313"/>
            <a:ext cx="1371600"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20750">
              <a:defRPr sz="1000"/>
            </a:lvl1pPr>
          </a:lstStyle>
          <a:p>
            <a:pPr>
              <a:defRPr/>
            </a:pPr>
            <a:r>
              <a:rPr lang="en-US"/>
              <a:t>Page </a:t>
            </a:r>
            <a:fld id="{D5CB87EC-05DA-49A1-AD33-2683CE92549F}" type="slidenum">
              <a:rPr lang="en-US"/>
              <a:pPr>
                <a:defRPr/>
              </a:pPr>
              <a:t>‹#›</a:t>
            </a:fld>
            <a:endParaRPr lang="en-US"/>
          </a:p>
        </p:txBody>
      </p:sp>
      <p:sp>
        <p:nvSpPr>
          <p:cNvPr id="13318" name="Line 6"/>
          <p:cNvSpPr>
            <a:spLocks noChangeShapeType="1"/>
          </p:cNvSpPr>
          <p:nvPr/>
        </p:nvSpPr>
        <p:spPr bwMode="auto">
          <a:xfrm>
            <a:off x="685800" y="381000"/>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
        <p:nvSpPr>
          <p:cNvPr id="13319" name="Rectangle 7"/>
          <p:cNvSpPr>
            <a:spLocks noChangeArrowheads="1"/>
          </p:cNvSpPr>
          <p:nvPr/>
        </p:nvSpPr>
        <p:spPr bwMode="auto">
          <a:xfrm>
            <a:off x="685800" y="8850313"/>
            <a:ext cx="703263" cy="365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spAutoFit/>
          </a:bodyPr>
          <a:lstStyle/>
          <a:p>
            <a:pPr defTabSz="920750">
              <a:defRPr/>
            </a:pPr>
            <a:r>
              <a:rPr lang="en-US" sz="1200">
                <a:latin typeface="Times New Roman" charset="0"/>
                <a:ea typeface="ＭＳ Ｐゴシック" charset="0"/>
              </a:rPr>
              <a:t>Submission</a:t>
            </a:r>
          </a:p>
        </p:txBody>
      </p:sp>
      <p:sp>
        <p:nvSpPr>
          <p:cNvPr id="13320" name="Line 8"/>
          <p:cNvSpPr>
            <a:spLocks noChangeShapeType="1"/>
          </p:cNvSpPr>
          <p:nvPr/>
        </p:nvSpPr>
        <p:spPr bwMode="auto">
          <a:xfrm>
            <a:off x="685800" y="8839200"/>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Tree>
    <p:extLst>
      <p:ext uri="{BB962C8B-B14F-4D97-AF65-F5344CB8AC3E}">
        <p14:creationId xmlns:p14="http://schemas.microsoft.com/office/powerpoint/2010/main" val="429237928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273" name="Line 9"/>
          <p:cNvSpPr>
            <a:spLocks noChangeShapeType="1"/>
          </p:cNvSpPr>
          <p:nvPr/>
        </p:nvSpPr>
        <p:spPr bwMode="auto">
          <a:xfrm>
            <a:off x="715963" y="8851900"/>
            <a:ext cx="542607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
        <p:nvSpPr>
          <p:cNvPr id="11274" name="Line 10"/>
          <p:cNvSpPr>
            <a:spLocks noChangeShapeType="1"/>
          </p:cNvSpPr>
          <p:nvPr/>
        </p:nvSpPr>
        <p:spPr bwMode="auto">
          <a:xfrm>
            <a:off x="641350" y="292100"/>
            <a:ext cx="55753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
        <p:nvSpPr>
          <p:cNvPr id="2" name="Slide Image Placeholder 1">
            <a:extLst>
              <a:ext uri="{FF2B5EF4-FFF2-40B4-BE49-F238E27FC236}">
                <a16:creationId xmlns:a16="http://schemas.microsoft.com/office/drawing/2014/main" id="{0AEED6CC-816A-E548-A8CE-9121A88906AA}"/>
              </a:ext>
            </a:extLst>
          </p:cNvPr>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Tree>
    <p:extLst>
      <p:ext uri="{BB962C8B-B14F-4D97-AF65-F5344CB8AC3E}">
        <p14:creationId xmlns:p14="http://schemas.microsoft.com/office/powerpoint/2010/main" val="342662827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269BD7D-1DCB-4C55-B36B-7043228FA0F3}" type="slidenum">
              <a:rPr lang="en-US"/>
              <a:pPr>
                <a:defRPr/>
              </a:pPr>
              <a:t>‹#›</a:t>
            </a:fld>
            <a:endParaRPr lang="en-US"/>
          </a:p>
        </p:txBody>
      </p:sp>
      <p:sp>
        <p:nvSpPr>
          <p:cNvPr id="7" name="TextBox 6">
            <a:extLst>
              <a:ext uri="{FF2B5EF4-FFF2-40B4-BE49-F238E27FC236}">
                <a16:creationId xmlns:a16="http://schemas.microsoft.com/office/drawing/2014/main" id="{D9278CFC-6982-294A-ABFA-64C1A0D13BCF}"/>
              </a:ext>
            </a:extLst>
          </p:cNvPr>
          <p:cNvSpPr txBox="1"/>
          <p:nvPr userDrawn="1"/>
        </p:nvSpPr>
        <p:spPr>
          <a:xfrm>
            <a:off x="11101138" y="519765"/>
            <a:ext cx="184731" cy="584775"/>
          </a:xfrm>
          <a:prstGeom prst="rect">
            <a:avLst/>
          </a:prstGeom>
          <a:noFill/>
        </p:spPr>
        <p:txBody>
          <a:bodyPr wrap="none" rtlCol="0">
            <a:spAutoFit/>
          </a:bodyPr>
          <a:lstStyle/>
          <a:p>
            <a:endParaRPr lang="en-US" sz="3200" dirty="0"/>
          </a:p>
        </p:txBody>
      </p:sp>
      <p:sp>
        <p:nvSpPr>
          <p:cNvPr id="8" name="TextBox 7">
            <a:extLst>
              <a:ext uri="{FF2B5EF4-FFF2-40B4-BE49-F238E27FC236}">
                <a16:creationId xmlns:a16="http://schemas.microsoft.com/office/drawing/2014/main" id="{4D2E936D-6A11-C44F-942B-2DED49317366}"/>
              </a:ext>
            </a:extLst>
          </p:cNvPr>
          <p:cNvSpPr txBox="1"/>
          <p:nvPr userDrawn="1"/>
        </p:nvSpPr>
        <p:spPr>
          <a:xfrm>
            <a:off x="10587790" y="519765"/>
            <a:ext cx="184731" cy="584775"/>
          </a:xfrm>
          <a:prstGeom prst="rect">
            <a:avLst/>
          </a:prstGeom>
          <a:noFill/>
        </p:spPr>
        <p:txBody>
          <a:bodyPr wrap="none" rtlCol="0">
            <a:spAutoFit/>
          </a:bodyPr>
          <a:lstStyle/>
          <a:p>
            <a:endParaRPr lang="en-US" sz="3200" dirty="0"/>
          </a:p>
        </p:txBody>
      </p:sp>
      <p:sp>
        <p:nvSpPr>
          <p:cNvPr id="9" name="TextBox 8">
            <a:extLst>
              <a:ext uri="{FF2B5EF4-FFF2-40B4-BE49-F238E27FC236}">
                <a16:creationId xmlns:a16="http://schemas.microsoft.com/office/drawing/2014/main" id="{099E0B8D-1721-C14A-8963-980C6B4ACC25}"/>
              </a:ext>
            </a:extLst>
          </p:cNvPr>
          <p:cNvSpPr txBox="1"/>
          <p:nvPr userDrawn="1"/>
        </p:nvSpPr>
        <p:spPr>
          <a:xfrm>
            <a:off x="9676598" y="481264"/>
            <a:ext cx="184731" cy="584775"/>
          </a:xfrm>
          <a:prstGeom prst="rect">
            <a:avLst/>
          </a:prstGeom>
          <a:noFill/>
        </p:spPr>
        <p:txBody>
          <a:bodyPr wrap="none" rtlCol="0">
            <a:spAutoFit/>
          </a:bodyPr>
          <a:lstStyle/>
          <a:p>
            <a:endParaRPr lang="en-US" sz="3200" dirty="0"/>
          </a:p>
        </p:txBody>
      </p:sp>
    </p:spTree>
    <p:extLst>
      <p:ext uri="{BB962C8B-B14F-4D97-AF65-F5344CB8AC3E}">
        <p14:creationId xmlns:p14="http://schemas.microsoft.com/office/powerpoint/2010/main" val="17304108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0"/>
            <a:ext cx="10363200" cy="1066800"/>
          </a:xfrm>
        </p:spPr>
        <p:txBody>
          <a:bodyPr/>
          <a:lstStyle>
            <a:lvl1pPr>
              <a:defRPr sz="4000">
                <a:latin typeface="+mn-lt"/>
              </a:defRPr>
            </a:lvl1pPr>
          </a:lstStyle>
          <a:p>
            <a:r>
              <a:rPr lang="en-US" dirty="0"/>
              <a:t>Click to edit Master title style</a:t>
            </a:r>
          </a:p>
        </p:txBody>
      </p:sp>
      <p:sp>
        <p:nvSpPr>
          <p:cNvPr id="3" name="Text Placeholder 2"/>
          <p:cNvSpPr>
            <a:spLocks noGrp="1"/>
          </p:cNvSpPr>
          <p:nvPr>
            <p:ph type="body" sz="half" idx="1"/>
          </p:nvPr>
        </p:nvSpPr>
        <p:spPr>
          <a:xfrm>
            <a:off x="9144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C251FCF5-DCE1-4BE7-BAC9-5817EB43EA6A}" type="slidenum">
              <a:rPr lang="en-US"/>
              <a:pPr>
                <a:defRPr/>
              </a:pPr>
              <a:t>‹#›</a:t>
            </a:fld>
            <a:endParaRPr lang="en-US"/>
          </a:p>
        </p:txBody>
      </p:sp>
    </p:spTree>
    <p:extLst>
      <p:ext uri="{BB962C8B-B14F-4D97-AF65-F5344CB8AC3E}">
        <p14:creationId xmlns:p14="http://schemas.microsoft.com/office/powerpoint/2010/main" val="37311294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0"/>
            <a:ext cx="10363200" cy="1066800"/>
          </a:xfrm>
        </p:spPr>
        <p:txBody>
          <a:bodyPr/>
          <a:lstStyle>
            <a:lvl1pPr>
              <a:defRPr sz="4000">
                <a:latin typeface="+mn-lt"/>
              </a:defRPr>
            </a:lvl1pPr>
          </a:lstStyle>
          <a:p>
            <a:r>
              <a:rPr lang="en-US" dirty="0"/>
              <a:t>Click to edit Master title style</a:t>
            </a:r>
          </a:p>
        </p:txBody>
      </p:sp>
      <p:sp>
        <p:nvSpPr>
          <p:cNvPr id="3" name="Text Placeholder 2"/>
          <p:cNvSpPr>
            <a:spLocks noGrp="1"/>
          </p:cNvSpPr>
          <p:nvPr>
            <p:ph type="body" sz="half" idx="1"/>
          </p:nvPr>
        </p:nvSpPr>
        <p:spPr>
          <a:xfrm>
            <a:off x="914400" y="1981200"/>
            <a:ext cx="103632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C251FCF5-DCE1-4BE7-BAC9-5817EB43EA6A}" type="slidenum">
              <a:rPr lang="en-US"/>
              <a:pPr>
                <a:defRPr/>
              </a:pPr>
              <a:t>‹#›</a:t>
            </a:fld>
            <a:endParaRPr lang="en-US"/>
          </a:p>
        </p:txBody>
      </p:sp>
    </p:spTree>
    <p:extLst>
      <p:ext uri="{BB962C8B-B14F-4D97-AF65-F5344CB8AC3E}">
        <p14:creationId xmlns:p14="http://schemas.microsoft.com/office/powerpoint/2010/main" val="114239476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30" name="Rectangle 6"/>
          <p:cNvSpPr>
            <a:spLocks noGrp="1" noChangeArrowheads="1"/>
          </p:cNvSpPr>
          <p:nvPr>
            <p:ph type="sldNum" sz="quarter" idx="4"/>
          </p:nvPr>
        </p:nvSpPr>
        <p:spPr bwMode="auto">
          <a:xfrm>
            <a:off x="5879100" y="6475413"/>
            <a:ext cx="535403"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sz="1200"/>
            </a:lvl1pPr>
          </a:lstStyle>
          <a:p>
            <a:pPr>
              <a:defRPr/>
            </a:pPr>
            <a:r>
              <a:rPr lang="en-US"/>
              <a:t>Slide </a:t>
            </a:r>
            <a:fld id="{B0E774AB-328E-4169-BDA4-F9A4CFC1ECF4}" type="slidenum">
              <a:rPr lang="en-US"/>
              <a:pPr>
                <a:defRPr/>
              </a:pPr>
              <a:t>‹#›</a:t>
            </a:fld>
            <a:endParaRPr lang="en-US"/>
          </a:p>
        </p:txBody>
      </p:sp>
      <p:sp>
        <p:nvSpPr>
          <p:cNvPr id="1031" name="Rectangle 7"/>
          <p:cNvSpPr>
            <a:spLocks noChangeArrowheads="1"/>
          </p:cNvSpPr>
          <p:nvPr userDrawn="1"/>
        </p:nvSpPr>
        <p:spPr bwMode="auto">
          <a:xfrm>
            <a:off x="5689600" y="393700"/>
            <a:ext cx="5588000" cy="215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nchor="b">
            <a:spAutoFit/>
          </a:bodyPr>
          <a:lstStyle/>
          <a:p>
            <a:pPr lvl="4" algn="r">
              <a:defRPr/>
            </a:pPr>
            <a:r>
              <a:rPr lang="en-US" sz="1400" b="1" dirty="0">
                <a:latin typeface="Times New Roman" charset="0"/>
                <a:ea typeface="ＭＳ Ｐゴシック" charset="0"/>
              </a:rPr>
              <a:t>doc.: IEEE 802.15-24-0105-00</a:t>
            </a:r>
          </a:p>
        </p:txBody>
      </p:sp>
      <p:sp>
        <p:nvSpPr>
          <p:cNvPr id="103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sz="3200" dirty="0">
              <a:latin typeface="Times New Roman" charset="0"/>
              <a:ea typeface="ＭＳ Ｐゴシック" charset="0"/>
            </a:endParaRPr>
          </a:p>
        </p:txBody>
      </p:sp>
      <p:sp>
        <p:nvSpPr>
          <p:cNvPr id="1033" name="Rectangle 9"/>
          <p:cNvSpPr>
            <a:spLocks noChangeArrowheads="1"/>
          </p:cNvSpPr>
          <p:nvPr/>
        </p:nvSpPr>
        <p:spPr bwMode="auto">
          <a:xfrm>
            <a:off x="914400" y="6475413"/>
            <a:ext cx="948267"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spAutoFit/>
          </a:bodyPr>
          <a:lstStyle/>
          <a:p>
            <a:pPr>
              <a:defRPr/>
            </a:pPr>
            <a:r>
              <a:rPr lang="en-US" sz="1200" dirty="0">
                <a:latin typeface="Times New Roman" charset="0"/>
                <a:ea typeface="ＭＳ Ｐゴシック" charset="0"/>
              </a:rPr>
              <a:t>Submission</a:t>
            </a: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sz="3200">
              <a:latin typeface="Times New Roman" charset="0"/>
              <a:ea typeface="ＭＳ Ｐゴシック" charset="0"/>
            </a:endParaRPr>
          </a:p>
        </p:txBody>
      </p:sp>
      <p:sp>
        <p:nvSpPr>
          <p:cNvPr id="3" name="Rectangle 9">
            <a:extLst>
              <a:ext uri="{FF2B5EF4-FFF2-40B4-BE49-F238E27FC236}">
                <a16:creationId xmlns:a16="http://schemas.microsoft.com/office/drawing/2014/main" id="{206BDF95-B92A-A917-90F6-D44BC10530BB}"/>
              </a:ext>
            </a:extLst>
          </p:cNvPr>
          <p:cNvSpPr>
            <a:spLocks noChangeArrowheads="1"/>
          </p:cNvSpPr>
          <p:nvPr userDrawn="1"/>
        </p:nvSpPr>
        <p:spPr bwMode="auto">
          <a:xfrm>
            <a:off x="914400" y="413854"/>
            <a:ext cx="2034117"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square" lIns="0" tIns="0" rIns="0" bIns="0">
            <a:spAutoFit/>
          </a:bodyPr>
          <a:lstStyle/>
          <a:p>
            <a:pPr>
              <a:defRPr/>
            </a:pPr>
            <a:r>
              <a:rPr lang="en-US" sz="1400" b="1" dirty="0">
                <a:latin typeface="Times New Roman" charset="0"/>
                <a:ea typeface="ＭＳ Ｐゴシック" charset="0"/>
              </a:rPr>
              <a:t>January 2024</a:t>
            </a:r>
            <a:endParaRPr lang="en-US" sz="1200" b="1" dirty="0">
              <a:latin typeface="Times New Roman" charset="0"/>
              <a:ea typeface="ＭＳ Ｐゴシック" charset="0"/>
            </a:endParaRPr>
          </a:p>
        </p:txBody>
      </p:sp>
      <p:sp>
        <p:nvSpPr>
          <p:cNvPr id="5" name="Rectangle 9">
            <a:extLst>
              <a:ext uri="{FF2B5EF4-FFF2-40B4-BE49-F238E27FC236}">
                <a16:creationId xmlns:a16="http://schemas.microsoft.com/office/drawing/2014/main" id="{5FAB2CC2-B985-EF78-915C-8329A99CE861}"/>
              </a:ext>
            </a:extLst>
          </p:cNvPr>
          <p:cNvSpPr>
            <a:spLocks noChangeArrowheads="1"/>
          </p:cNvSpPr>
          <p:nvPr userDrawn="1"/>
        </p:nvSpPr>
        <p:spPr bwMode="auto">
          <a:xfrm>
            <a:off x="8432801" y="6469556"/>
            <a:ext cx="2941729"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square" lIns="0" tIns="0" rIns="0" bIns="0">
            <a:spAutoFit/>
          </a:bodyPr>
          <a:lstStyle/>
          <a:p>
            <a:pPr algn="r">
              <a:defRPr/>
            </a:pPr>
            <a:r>
              <a:rPr lang="en-US" sz="1200" dirty="0"/>
              <a:t>B. Rolfe, BCA</a:t>
            </a:r>
          </a:p>
        </p:txBody>
      </p:sp>
    </p:spTree>
  </p:cSld>
  <p:clrMap bg1="lt1" tx1="dk1" bg2="lt2" tx2="dk2" accent1="accent1" accent2="accent2" accent3="accent3" accent4="accent4" accent5="accent5" accent6="accent6" hlink="hlink" folHlink="folHlink"/>
  <p:sldLayoutIdLst>
    <p:sldLayoutId id="2147483649" r:id="rId1"/>
    <p:sldLayoutId id="2147483660" r:id="rId2"/>
    <p:sldLayoutId id="2147483661" r:id="rId3"/>
  </p:sldLayoutIdLst>
  <p:hf hdr="0"/>
  <p:txStyles>
    <p:titleStyle>
      <a:lvl1pPr algn="ctr" rtl="0" eaLnBrk="0" fontAlgn="base" hangingPunct="0">
        <a:spcBef>
          <a:spcPct val="0"/>
        </a:spcBef>
        <a:spcAft>
          <a:spcPct val="0"/>
        </a:spcAft>
        <a:defRPr sz="3600">
          <a:solidFill>
            <a:schemeClr val="tx2"/>
          </a:solidFill>
          <a:latin typeface="+mj-lt"/>
          <a:ea typeface="ＭＳ Ｐゴシック" charset="0"/>
          <a:cs typeface="+mj-cs"/>
        </a:defRPr>
      </a:lvl1pPr>
      <a:lvl2pPr algn="ctr" rtl="0" eaLnBrk="0" fontAlgn="base" hangingPunct="0">
        <a:spcBef>
          <a:spcPct val="0"/>
        </a:spcBef>
        <a:spcAft>
          <a:spcPct val="0"/>
        </a:spcAft>
        <a:defRPr sz="3600">
          <a:solidFill>
            <a:schemeClr val="tx2"/>
          </a:solidFill>
          <a:latin typeface="Times New Roman" pitchFamily="18" charset="0"/>
          <a:ea typeface="ＭＳ Ｐゴシック" charset="0"/>
        </a:defRPr>
      </a:lvl2pPr>
      <a:lvl3pPr algn="ctr" rtl="0" eaLnBrk="0" fontAlgn="base" hangingPunct="0">
        <a:spcBef>
          <a:spcPct val="0"/>
        </a:spcBef>
        <a:spcAft>
          <a:spcPct val="0"/>
        </a:spcAft>
        <a:defRPr sz="3600">
          <a:solidFill>
            <a:schemeClr val="tx2"/>
          </a:solidFill>
          <a:latin typeface="Times New Roman" pitchFamily="18" charset="0"/>
          <a:ea typeface="ＭＳ Ｐゴシック" charset="0"/>
        </a:defRPr>
      </a:lvl3pPr>
      <a:lvl4pPr algn="ctr" rtl="0" eaLnBrk="0" fontAlgn="base" hangingPunct="0">
        <a:spcBef>
          <a:spcPct val="0"/>
        </a:spcBef>
        <a:spcAft>
          <a:spcPct val="0"/>
        </a:spcAft>
        <a:defRPr sz="3600">
          <a:solidFill>
            <a:schemeClr val="tx2"/>
          </a:solidFill>
          <a:latin typeface="Times New Roman" pitchFamily="18" charset="0"/>
          <a:ea typeface="ＭＳ Ｐゴシック" charset="0"/>
        </a:defRPr>
      </a:lvl4pPr>
      <a:lvl5pPr algn="ctr" rtl="0" eaLnBrk="0" fontAlgn="base" hangingPunct="0">
        <a:spcBef>
          <a:spcPct val="0"/>
        </a:spcBef>
        <a:spcAft>
          <a:spcPct val="0"/>
        </a:spcAft>
        <a:defRPr sz="3600">
          <a:solidFill>
            <a:schemeClr val="tx2"/>
          </a:solidFill>
          <a:latin typeface="Times New Roman" pitchFamily="18" charset="0"/>
          <a:ea typeface="ＭＳ Ｐゴシック"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0"/>
          <a:cs typeface="+mn-cs"/>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charset="0"/>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charset="0"/>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charset="0"/>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charset="0"/>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s://development.standards.ieee.org/myproject-web/app#viewpar/9081" TargetMode="Externa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3.xml"/><Relationship Id="rId4" Type="http://schemas.openxmlformats.org/officeDocument/2006/relationships/image" Target="../media/image9.pn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hyperlink" Target="https://development.standards.ieee.org/myproject/Public/mytools/mob/slideset.pdf" TargetMode="External"/><Relationship Id="rId2" Type="http://schemas.openxmlformats.org/officeDocument/2006/relationships/hyperlink" Target="https://grouper.ieee.org/groups/802/sapolicies.shtml" TargetMode="External"/><Relationship Id="rId1" Type="http://schemas.openxmlformats.org/officeDocument/2006/relationships/slideLayout" Target="../slideLayouts/slideLayout3.xml"/><Relationship Id="rId6" Type="http://schemas.openxmlformats.org/officeDocument/2006/relationships/hyperlink" Target="https://standards.ieee.org/content/dam/ieee-standards/standards/web/documents/other/ieee-sa-copyright-policy-2019.pdf" TargetMode="External"/><Relationship Id="rId5" Type="http://schemas.openxmlformats.org/officeDocument/2006/relationships/hyperlink" Target="https://standards.ieee.org/content/dam/ieee-standards/standards/web/documents/other/Participant-Behavior-Individual-Method.pdf" TargetMode="External"/><Relationship Id="rId4" Type="http://schemas.openxmlformats.org/officeDocument/2006/relationships/hyperlink" Target="https://standards.ieee.org/content/ieee-standards/en/about/sasb/patcom/index.html"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hyperlink" Target="https://mentor.ieee.org/802.15/dcn/24/15-24-0102-01-04ab-tg4ab-agenda-jan-march-2024.xlsx" TargetMode="Externa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37E26A48-FA07-1DDC-99FC-6F7772D0E8B9}"/>
              </a:ext>
            </a:extLst>
          </p:cNvPr>
          <p:cNvSpPr>
            <a:spLocks noGrp="1"/>
          </p:cNvSpPr>
          <p:nvPr>
            <p:ph type="sldNum" sz="quarter" idx="12"/>
          </p:nvPr>
        </p:nvSpPr>
        <p:spPr>
          <a:xfrm>
            <a:off x="5930396" y="6475413"/>
            <a:ext cx="432811" cy="184666"/>
          </a:xfrm>
        </p:spPr>
        <p:txBody>
          <a:bodyPr/>
          <a:lstStyle/>
          <a:p>
            <a:pPr>
              <a:defRPr/>
            </a:pPr>
            <a:r>
              <a:rPr lang="en-US"/>
              <a:t>Slide </a:t>
            </a:r>
            <a:fld id="{8269BD7D-1DCB-4C55-B36B-7043228FA0F3}" type="slidenum">
              <a:rPr lang="en-US" smtClean="0"/>
              <a:pPr>
                <a:defRPr/>
              </a:pPr>
              <a:t>1</a:t>
            </a:fld>
            <a:endParaRPr lang="en-US"/>
          </a:p>
        </p:txBody>
      </p:sp>
      <p:sp>
        <p:nvSpPr>
          <p:cNvPr id="7" name="Rectangle 3">
            <a:extLst>
              <a:ext uri="{FF2B5EF4-FFF2-40B4-BE49-F238E27FC236}">
                <a16:creationId xmlns:a16="http://schemas.microsoft.com/office/drawing/2014/main" id="{D6EF4859-78B3-08D1-AA35-0C09CF36171B}"/>
              </a:ext>
            </a:extLst>
          </p:cNvPr>
          <p:cNvSpPr>
            <a:spLocks noChangeArrowheads="1"/>
          </p:cNvSpPr>
          <p:nvPr/>
        </p:nvSpPr>
        <p:spPr bwMode="auto">
          <a:xfrm>
            <a:off x="1775520" y="1219201"/>
            <a:ext cx="8640960" cy="4126387"/>
          </a:xfrm>
          <a:prstGeom prst="rect">
            <a:avLst/>
          </a:prstGeom>
          <a:noFill/>
          <a:ln>
            <a:noFill/>
          </a:ln>
          <a:effectLst/>
        </p:spPr>
        <p:txBody>
          <a:bodyPr wrap="square" lIns="90000" tIns="46800" rIns="90000" bIns="46800">
            <a:spAutoFit/>
          </a:bodyPr>
          <a:lstStyle>
            <a:lvl1pPr marL="914400" indent="-906463">
              <a:spcBef>
                <a:spcPts val="8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9pPr>
          </a:lstStyle>
          <a:p>
            <a:pPr algn="ctr"/>
            <a:r>
              <a:rPr lang="en-US" altLang="en-US" sz="1800" b="1" u="sng" dirty="0">
                <a:solidFill>
                  <a:schemeClr val="tx2"/>
                </a:solidFill>
                <a:effectLst>
                  <a:outerShdw blurRad="38100" dist="38100" dir="2700000" algn="tl">
                    <a:srgbClr val="C0C0C0"/>
                  </a:outerShdw>
                </a:effectLst>
              </a:rPr>
              <a:t>Project: IEEE P802.15 Working Group for Wireless Specialty Networks (WSN)</a:t>
            </a:r>
            <a:endParaRPr lang="en-US" altLang="en-US" sz="1600" b="1" dirty="0">
              <a:solidFill>
                <a:schemeClr val="tx2"/>
              </a:solidFill>
            </a:endParaRPr>
          </a:p>
          <a:p>
            <a:pPr eaLnBrk="1" hangingPunct="1">
              <a:spcBef>
                <a:spcPct val="0"/>
              </a:spcBef>
              <a:buClrTx/>
              <a:buFontTx/>
              <a:buNone/>
              <a:defRPr/>
            </a:pPr>
            <a:endParaRPr lang="en-US" altLang="en-US" sz="20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Submission Title: TG 15.4ab  Interim Call Slides Jan-March</a:t>
            </a:r>
            <a:endParaRPr lang="en-US" altLang="en-US" sz="16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Date Submitted: </a:t>
            </a:r>
            <a:r>
              <a:rPr lang="en-US" altLang="en-US" sz="1600" dirty="0">
                <a:latin typeface="Times New Roman" panose="02020603050405020304" pitchFamily="18" charset="0"/>
              </a:rPr>
              <a:t> 29 January 2024</a:t>
            </a:r>
          </a:p>
          <a:p>
            <a:pPr eaLnBrk="1" hangingPunct="1">
              <a:spcBef>
                <a:spcPct val="0"/>
              </a:spcBef>
              <a:buClrTx/>
              <a:buFontTx/>
              <a:buNone/>
              <a:defRPr/>
            </a:pPr>
            <a:r>
              <a:rPr lang="en-US" altLang="en-US" sz="1600" b="1" dirty="0">
                <a:latin typeface="Times New Roman" panose="02020603050405020304" pitchFamily="18" charset="0"/>
              </a:rPr>
              <a:t>Source:</a:t>
            </a:r>
            <a:r>
              <a:rPr lang="en-US" altLang="en-US" sz="1600" dirty="0">
                <a:latin typeface="Times New Roman" panose="02020603050405020304" pitchFamily="18" charset="0"/>
              </a:rPr>
              <a:t> 	Benjamin A. Rolfe (Blind Creek Associates)</a:t>
            </a:r>
          </a:p>
          <a:p>
            <a:pPr eaLnBrk="1" hangingPunct="1">
              <a:spcBef>
                <a:spcPct val="0"/>
              </a:spcBef>
              <a:buClrTx/>
              <a:buFontTx/>
              <a:buNone/>
              <a:defRPr/>
            </a:pPr>
            <a:r>
              <a:rPr lang="en-US" altLang="en-US" sz="1600" b="1" dirty="0">
                <a:latin typeface="Times New Roman" panose="02020603050405020304" pitchFamily="18" charset="0"/>
              </a:rPr>
              <a:t>Contact: </a:t>
            </a:r>
            <a:endParaRPr lang="en-US" altLang="en-US" sz="16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Voice:</a:t>
            </a:r>
            <a:r>
              <a:rPr lang="en-US" altLang="en-US" sz="1600" dirty="0">
                <a:latin typeface="Times New Roman" panose="02020603050405020304" pitchFamily="18" charset="0"/>
              </a:rPr>
              <a:t> 	+1 408 395 7207,  </a:t>
            </a:r>
            <a:r>
              <a:rPr lang="en-US" altLang="en-US" sz="1600" b="1" dirty="0">
                <a:latin typeface="Times New Roman" panose="02020603050405020304" pitchFamily="18" charset="0"/>
              </a:rPr>
              <a:t>E-Mail</a:t>
            </a:r>
            <a:r>
              <a:rPr lang="en-US" altLang="en-US" sz="1600" dirty="0">
                <a:latin typeface="Times New Roman" panose="02020603050405020304" pitchFamily="18" charset="0"/>
              </a:rPr>
              <a:t>: ben.rolfe  @ ieee.org	</a:t>
            </a:r>
          </a:p>
          <a:p>
            <a:pPr eaLnBrk="1" hangingPunct="1">
              <a:spcBef>
                <a:spcPct val="0"/>
              </a:spcBef>
              <a:buClrTx/>
              <a:buFontTx/>
              <a:buNone/>
              <a:defRPr/>
            </a:pPr>
            <a:r>
              <a:rPr lang="en-US" altLang="en-US" sz="1600" b="1" dirty="0">
                <a:latin typeface="Times New Roman" panose="02020603050405020304" pitchFamily="18" charset="0"/>
              </a:rPr>
              <a:t>Re:</a:t>
            </a:r>
            <a:r>
              <a:rPr lang="en-US" altLang="en-US" sz="1600" dirty="0">
                <a:latin typeface="Times New Roman" panose="02020603050405020304" pitchFamily="18" charset="0"/>
              </a:rPr>
              <a:t> 	</a:t>
            </a:r>
            <a:r>
              <a:rPr lang="en-US" altLang="en-US" sz="1600" b="1" dirty="0">
                <a:latin typeface="Times New Roman" panose="02020603050405020304" pitchFamily="18" charset="0"/>
              </a:rPr>
              <a:t>Task Group 4ab: 802.15.4 UWB Next Generation </a:t>
            </a:r>
          </a:p>
          <a:p>
            <a:pPr eaLnBrk="1" hangingPunct="1">
              <a:spcBef>
                <a:spcPct val="0"/>
              </a:spcBef>
              <a:buClrTx/>
              <a:buFontTx/>
              <a:buNone/>
              <a:defRPr/>
            </a:pPr>
            <a:r>
              <a:rPr lang="en-US" altLang="en-US" sz="1600" b="1" dirty="0">
                <a:latin typeface="Times New Roman" panose="02020603050405020304" pitchFamily="18" charset="0"/>
              </a:rPr>
              <a:t>Abstract: </a:t>
            </a:r>
            <a:r>
              <a:rPr lang="en-US" altLang="en-US" sz="1600" dirty="0">
                <a:latin typeface="Times New Roman" panose="02020603050405020304" pitchFamily="18" charset="0"/>
              </a:rPr>
              <a:t>Meeting Slides the Interim meeting, January 30 through March 5, 2024</a:t>
            </a:r>
            <a:endParaRPr lang="en-US" altLang="en-US" sz="1600" b="1" u="sng" dirty="0">
              <a:highlight>
                <a:srgbClr val="FFFF00"/>
              </a:highlight>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Purpose: </a:t>
            </a:r>
            <a:r>
              <a:rPr lang="en-US" altLang="en-US" sz="1600" dirty="0">
                <a:latin typeface="Times New Roman" panose="02020603050405020304" pitchFamily="18" charset="0"/>
              </a:rPr>
              <a:t> Continue project progress and continue the illusion of organization</a:t>
            </a:r>
          </a:p>
          <a:p>
            <a:pPr eaLnBrk="1" hangingPunct="1">
              <a:spcBef>
                <a:spcPct val="0"/>
              </a:spcBef>
              <a:buClrTx/>
              <a:buFontTx/>
              <a:buNone/>
              <a:defRPr/>
            </a:pPr>
            <a:r>
              <a:rPr lang="en-US" altLang="en-US" sz="1600" b="1" dirty="0">
                <a:latin typeface="Times New Roman" panose="02020603050405020304" pitchFamily="18" charset="0"/>
              </a:rPr>
              <a:t>Notice:</a:t>
            </a:r>
            <a:r>
              <a:rPr lang="en-US" altLang="en-US" sz="1600" dirty="0">
                <a:latin typeface="Times New Roman" panose="02020603050405020304"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1" hangingPunct="1">
              <a:spcBef>
                <a:spcPct val="0"/>
              </a:spcBef>
              <a:buClrTx/>
              <a:buFontTx/>
              <a:buNone/>
              <a:defRPr/>
            </a:pPr>
            <a:r>
              <a:rPr lang="en-US" altLang="en-US" sz="1600" b="1" dirty="0">
                <a:latin typeface="Times New Roman" panose="02020603050405020304" pitchFamily="18" charset="0"/>
              </a:rPr>
              <a:t>Release:</a:t>
            </a:r>
            <a:r>
              <a:rPr lang="en-US" altLang="en-US" sz="1600" dirty="0">
                <a:latin typeface="Times New Roman" panose="02020603050405020304" pitchFamily="18" charset="0"/>
              </a:rPr>
              <a:t>	The contributor acknowledges and accepts that this contribution becomes the property of IEEE and may be made publicly available by P802.15.	</a:t>
            </a:r>
          </a:p>
        </p:txBody>
      </p:sp>
    </p:spTree>
    <p:extLst>
      <p:ext uri="{BB962C8B-B14F-4D97-AF65-F5344CB8AC3E}">
        <p14:creationId xmlns:p14="http://schemas.microsoft.com/office/powerpoint/2010/main" val="37410616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5D14C9-7F5B-62A3-274F-C6DF3944A951}"/>
              </a:ext>
            </a:extLst>
          </p:cNvPr>
          <p:cNvSpPr>
            <a:spLocks noGrp="1"/>
          </p:cNvSpPr>
          <p:nvPr>
            <p:ph type="title"/>
          </p:nvPr>
        </p:nvSpPr>
        <p:spPr/>
        <p:txBody>
          <a:bodyPr/>
          <a:lstStyle/>
          <a:p>
            <a:r>
              <a:rPr lang="en-US" dirty="0"/>
              <a:t>5.2.b Scope of the project (As approved):</a:t>
            </a:r>
          </a:p>
        </p:txBody>
      </p:sp>
      <p:sp>
        <p:nvSpPr>
          <p:cNvPr id="3" name="Text Placeholder 2">
            <a:extLst>
              <a:ext uri="{FF2B5EF4-FFF2-40B4-BE49-F238E27FC236}">
                <a16:creationId xmlns:a16="http://schemas.microsoft.com/office/drawing/2014/main" id="{D583EF15-FA05-2D1E-E0A1-F8C5FBA41AD0}"/>
              </a:ext>
            </a:extLst>
          </p:cNvPr>
          <p:cNvSpPr>
            <a:spLocks noGrp="1"/>
          </p:cNvSpPr>
          <p:nvPr>
            <p:ph type="body" sz="half" idx="1"/>
          </p:nvPr>
        </p:nvSpPr>
        <p:spPr>
          <a:xfrm>
            <a:off x="914400" y="1981200"/>
            <a:ext cx="10363200" cy="4343400"/>
          </a:xfrm>
        </p:spPr>
        <p:txBody>
          <a:bodyPr>
            <a:normAutofit fontScale="47500" lnSpcReduction="20000"/>
          </a:bodyPr>
          <a:lstStyle/>
          <a:p>
            <a:pPr algn="l"/>
            <a:r>
              <a:rPr lang="en-US" b="0" i="0" dirty="0">
                <a:solidFill>
                  <a:srgbClr val="333333"/>
                </a:solidFill>
                <a:effectLst/>
                <a:latin typeface="Open Sans" panose="020B0606030504020204" pitchFamily="34" charset="0"/>
              </a:rPr>
              <a:t>This amendment enhances the Ultra Wideband (UWB) physical layers (PHYs) medium access control (MAC), and associated ranging techniques while retaining backward compatibility with enhanced ranging capable devices (ERDEVs).</a:t>
            </a:r>
            <a:br>
              <a:rPr lang="en-US" dirty="0"/>
            </a:br>
            <a:r>
              <a:rPr lang="en-US" b="0" i="0" dirty="0">
                <a:solidFill>
                  <a:srgbClr val="333333"/>
                </a:solidFill>
                <a:effectLst/>
                <a:latin typeface="Open Sans" panose="020B0606030504020204" pitchFamily="34" charset="0"/>
              </a:rPr>
              <a:t>Areas of enhancement include: </a:t>
            </a:r>
          </a:p>
          <a:p>
            <a:pPr marL="857250" lvl="1" indent="-457200">
              <a:buFont typeface="Open Sans" panose="020B0606030504020204" pitchFamily="34" charset="0"/>
              <a:buChar char="–"/>
            </a:pPr>
            <a:r>
              <a:rPr lang="en-US" b="0" i="0" dirty="0">
                <a:solidFill>
                  <a:srgbClr val="333333"/>
                </a:solidFill>
                <a:effectLst/>
                <a:latin typeface="Open Sans" panose="020B0606030504020204" pitchFamily="34" charset="0"/>
              </a:rPr>
              <a:t>additional coding, preamble and modulation schemes to additional coding, preamble and modulation schemes to support improved link budget and/or reduced air-time relative to IEEE Std 802.15.4 UWB; </a:t>
            </a:r>
          </a:p>
          <a:p>
            <a:pPr marL="857250" lvl="1" indent="-457200">
              <a:buFont typeface="Open Sans" panose="020B0606030504020204" pitchFamily="34" charset="0"/>
              <a:buChar char="–"/>
            </a:pPr>
            <a:r>
              <a:rPr lang="en-US" b="0" i="0" dirty="0">
                <a:solidFill>
                  <a:srgbClr val="333333"/>
                </a:solidFill>
                <a:effectLst/>
                <a:latin typeface="Open Sans" panose="020B0606030504020204" pitchFamily="34" charset="0"/>
              </a:rPr>
              <a:t>additional channels and operating frequencies; </a:t>
            </a:r>
          </a:p>
          <a:p>
            <a:pPr marL="857250" lvl="1" indent="-457200">
              <a:buFont typeface="Open Sans" panose="020B0606030504020204" pitchFamily="34" charset="0"/>
              <a:buChar char="–"/>
            </a:pPr>
            <a:r>
              <a:rPr lang="en-US" b="0" i="0" dirty="0">
                <a:solidFill>
                  <a:srgbClr val="333333"/>
                </a:solidFill>
                <a:effectLst/>
                <a:latin typeface="Open Sans" panose="020B0606030504020204" pitchFamily="34" charset="0"/>
              </a:rPr>
              <a:t>interference mitigation techniques to support greater device density and higher traffic use cases relative to the IEEE Std 802.15.4 UWB; </a:t>
            </a:r>
          </a:p>
          <a:p>
            <a:pPr marL="857250" lvl="1" indent="-457200">
              <a:buFont typeface="Open Sans" panose="020B0606030504020204" pitchFamily="34" charset="0"/>
              <a:buChar char="–"/>
            </a:pPr>
            <a:r>
              <a:rPr lang="en-US" b="0" i="0" dirty="0">
                <a:solidFill>
                  <a:srgbClr val="333333"/>
                </a:solidFill>
                <a:effectLst/>
                <a:latin typeface="Open Sans" panose="020B0606030504020204" pitchFamily="34" charset="0"/>
              </a:rPr>
              <a:t>improvements to accuracy, precision and reliability and interoperability for high-integrity ranging; schemes to reduce complexity and power consumption; </a:t>
            </a:r>
          </a:p>
          <a:p>
            <a:pPr marL="857250" lvl="1" indent="-457200">
              <a:buFont typeface="Open Sans" panose="020B0606030504020204" pitchFamily="34" charset="0"/>
              <a:buChar char="–"/>
            </a:pPr>
            <a:r>
              <a:rPr lang="en-US" b="0" i="0" dirty="0">
                <a:solidFill>
                  <a:srgbClr val="333333"/>
                </a:solidFill>
                <a:effectLst/>
                <a:latin typeface="Open Sans" panose="020B0606030504020204" pitchFamily="34" charset="0"/>
              </a:rPr>
              <a:t>definitions for tightly coupled hybrid operation with narrowband signaling to assist UWB; </a:t>
            </a:r>
          </a:p>
          <a:p>
            <a:pPr marL="857250" lvl="1" indent="-457200">
              <a:buFont typeface="Open Sans" panose="020B0606030504020204" pitchFamily="34" charset="0"/>
              <a:buChar char="–"/>
            </a:pPr>
            <a:r>
              <a:rPr lang="en-US" b="0" i="0" dirty="0">
                <a:solidFill>
                  <a:srgbClr val="333333"/>
                </a:solidFill>
                <a:effectLst/>
                <a:latin typeface="Open Sans" panose="020B0606030504020204" pitchFamily="34" charset="0"/>
              </a:rPr>
              <a:t>enhanced native discovery and connection setup mechanisms; </a:t>
            </a:r>
          </a:p>
          <a:p>
            <a:pPr marL="857250" lvl="1" indent="-457200">
              <a:buFont typeface="Open Sans" panose="020B0606030504020204" pitchFamily="34" charset="0"/>
              <a:buChar char="–"/>
            </a:pPr>
            <a:r>
              <a:rPr lang="en-US" b="0" i="0" dirty="0">
                <a:solidFill>
                  <a:srgbClr val="333333"/>
                </a:solidFill>
                <a:effectLst/>
                <a:latin typeface="Open Sans" panose="020B0606030504020204" pitchFamily="34" charset="0"/>
              </a:rPr>
              <a:t>sensing capabilities to support presence detection and environment mapping; </a:t>
            </a:r>
          </a:p>
          <a:p>
            <a:pPr marL="857250" lvl="1" indent="-457200">
              <a:buFont typeface="Open Sans" panose="020B0606030504020204" pitchFamily="34" charset="0"/>
              <a:buChar char="–"/>
            </a:pPr>
            <a:r>
              <a:rPr lang="en-US" b="0" i="0" dirty="0">
                <a:solidFill>
                  <a:srgbClr val="333333"/>
                </a:solidFill>
                <a:effectLst/>
                <a:latin typeface="Open Sans" panose="020B0606030504020204" pitchFamily="34" charset="0"/>
              </a:rPr>
              <a:t>and mechanisms supporting low-power low-latency streaming as well as high data-rate streaming allowing at least 50 Mb/s of throughput. </a:t>
            </a:r>
          </a:p>
          <a:p>
            <a:pPr algn="l"/>
            <a:br>
              <a:rPr lang="en-US" dirty="0"/>
            </a:br>
            <a:r>
              <a:rPr lang="en-US" b="0" i="0" dirty="0">
                <a:solidFill>
                  <a:srgbClr val="333333"/>
                </a:solidFill>
                <a:effectLst/>
                <a:latin typeface="Open Sans" panose="020B0606030504020204" pitchFamily="34" charset="0"/>
              </a:rPr>
              <a:t>Support for peer-to-peer, peer-to-multi-peer, and station-to-infrastructure protocols are in scope, as are infrastructure synchronization mechanisms. This amendment includes safeguards so that the high throughput data use cases do not cause significant disruption to low duty-cycle ranging use cases.</a:t>
            </a:r>
          </a:p>
          <a:p>
            <a:pPr algn="l"/>
            <a:endParaRPr lang="en-US" dirty="0">
              <a:solidFill>
                <a:srgbClr val="333333"/>
              </a:solidFill>
              <a:latin typeface="Open Sans" panose="020B0606030504020204" pitchFamily="34" charset="0"/>
            </a:endParaRPr>
          </a:p>
          <a:p>
            <a:pPr marL="0" indent="0" algn="ctr">
              <a:buNone/>
            </a:pPr>
            <a:r>
              <a:rPr lang="en-US" dirty="0">
                <a:hlinkClick r:id="rId2"/>
              </a:rPr>
              <a:t>https://development.standards.ieee.org/myproject-web/app#viewpar/9081</a:t>
            </a:r>
            <a:endParaRPr lang="en-US" dirty="0"/>
          </a:p>
          <a:p>
            <a:pPr marL="0" indent="0" algn="l">
              <a:buNone/>
            </a:pPr>
            <a:endParaRPr lang="en-US" dirty="0"/>
          </a:p>
          <a:p>
            <a:pPr algn="l"/>
            <a:endParaRPr lang="en-US" dirty="0"/>
          </a:p>
          <a:p>
            <a:endParaRPr lang="en-US" dirty="0"/>
          </a:p>
        </p:txBody>
      </p:sp>
      <p:sp>
        <p:nvSpPr>
          <p:cNvPr id="4" name="Slide Number Placeholder 3">
            <a:extLst>
              <a:ext uri="{FF2B5EF4-FFF2-40B4-BE49-F238E27FC236}">
                <a16:creationId xmlns:a16="http://schemas.microsoft.com/office/drawing/2014/main" id="{9AA19547-C1AE-1614-DC6C-2EB1CD73A84C}"/>
              </a:ext>
            </a:extLst>
          </p:cNvPr>
          <p:cNvSpPr>
            <a:spLocks noGrp="1"/>
          </p:cNvSpPr>
          <p:nvPr>
            <p:ph type="sldNum" sz="quarter" idx="12"/>
          </p:nvPr>
        </p:nvSpPr>
        <p:spPr/>
        <p:txBody>
          <a:bodyPr/>
          <a:lstStyle/>
          <a:p>
            <a:pPr>
              <a:defRPr/>
            </a:pPr>
            <a:r>
              <a:rPr lang="en-US"/>
              <a:t>Slide </a:t>
            </a:r>
            <a:fld id="{C251FCF5-DCE1-4BE7-BAC9-5817EB43EA6A}" type="slidenum">
              <a:rPr lang="en-US" smtClean="0"/>
              <a:pPr>
                <a:defRPr/>
              </a:pPr>
              <a:t>10</a:t>
            </a:fld>
            <a:endParaRPr lang="en-US"/>
          </a:p>
        </p:txBody>
      </p:sp>
    </p:spTree>
    <p:extLst>
      <p:ext uri="{BB962C8B-B14F-4D97-AF65-F5344CB8AC3E}">
        <p14:creationId xmlns:p14="http://schemas.microsoft.com/office/powerpoint/2010/main" val="322555456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8C70AE-F18E-1376-64C7-11BA36CA167F}"/>
              </a:ext>
            </a:extLst>
          </p:cNvPr>
          <p:cNvSpPr>
            <a:spLocks noGrp="1"/>
          </p:cNvSpPr>
          <p:nvPr>
            <p:ph type="title"/>
          </p:nvPr>
        </p:nvSpPr>
        <p:spPr>
          <a:xfrm>
            <a:off x="914400" y="685800"/>
            <a:ext cx="10363200" cy="457200"/>
          </a:xfrm>
        </p:spPr>
        <p:txBody>
          <a:bodyPr/>
          <a:lstStyle/>
          <a:p>
            <a:r>
              <a:rPr lang="en-US" sz="2800" dirty="0"/>
              <a:t>Project Schedule (working baseline)</a:t>
            </a:r>
          </a:p>
        </p:txBody>
      </p:sp>
      <p:sp>
        <p:nvSpPr>
          <p:cNvPr id="4" name="Slide Number Placeholder 3">
            <a:extLst>
              <a:ext uri="{FF2B5EF4-FFF2-40B4-BE49-F238E27FC236}">
                <a16:creationId xmlns:a16="http://schemas.microsoft.com/office/drawing/2014/main" id="{6C3CAD1C-F6D8-79DB-4BBB-6167206EC0F7}"/>
              </a:ext>
            </a:extLst>
          </p:cNvPr>
          <p:cNvSpPr>
            <a:spLocks noGrp="1"/>
          </p:cNvSpPr>
          <p:nvPr>
            <p:ph type="sldNum" sz="quarter" idx="12"/>
          </p:nvPr>
        </p:nvSpPr>
        <p:spPr/>
        <p:txBody>
          <a:bodyPr/>
          <a:lstStyle/>
          <a:p>
            <a:pPr>
              <a:defRPr/>
            </a:pPr>
            <a:r>
              <a:rPr lang="en-US"/>
              <a:t>Slide </a:t>
            </a:r>
            <a:fld id="{C251FCF5-DCE1-4BE7-BAC9-5817EB43EA6A}" type="slidenum">
              <a:rPr lang="en-US" smtClean="0"/>
              <a:pPr>
                <a:defRPr/>
              </a:pPr>
              <a:t>11</a:t>
            </a:fld>
            <a:endParaRPr lang="en-US"/>
          </a:p>
        </p:txBody>
      </p:sp>
      <p:graphicFrame>
        <p:nvGraphicFramePr>
          <p:cNvPr id="5" name="Table 4">
            <a:extLst>
              <a:ext uri="{FF2B5EF4-FFF2-40B4-BE49-F238E27FC236}">
                <a16:creationId xmlns:a16="http://schemas.microsoft.com/office/drawing/2014/main" id="{91ABEFE9-2CBD-BA50-743C-9EF09CF8CA64}"/>
              </a:ext>
            </a:extLst>
          </p:cNvPr>
          <p:cNvGraphicFramePr>
            <a:graphicFrameLocks noGrp="1"/>
          </p:cNvGraphicFramePr>
          <p:nvPr>
            <p:extLst>
              <p:ext uri="{D42A27DB-BD31-4B8C-83A1-F6EECF244321}">
                <p14:modId xmlns:p14="http://schemas.microsoft.com/office/powerpoint/2010/main" val="2558655819"/>
              </p:ext>
            </p:extLst>
          </p:nvPr>
        </p:nvGraphicFramePr>
        <p:xfrm>
          <a:off x="2286000" y="1295400"/>
          <a:ext cx="7760437" cy="5059945"/>
        </p:xfrm>
        <a:graphic>
          <a:graphicData uri="http://schemas.openxmlformats.org/drawingml/2006/table">
            <a:tbl>
              <a:tblPr/>
              <a:tblGrid>
                <a:gridCol w="896736">
                  <a:extLst>
                    <a:ext uri="{9D8B030D-6E8A-4147-A177-3AD203B41FA5}">
                      <a16:colId xmlns:a16="http://schemas.microsoft.com/office/drawing/2014/main" val="859022375"/>
                    </a:ext>
                  </a:extLst>
                </a:gridCol>
                <a:gridCol w="163664">
                  <a:extLst>
                    <a:ext uri="{9D8B030D-6E8A-4147-A177-3AD203B41FA5}">
                      <a16:colId xmlns:a16="http://schemas.microsoft.com/office/drawing/2014/main" val="3056671812"/>
                    </a:ext>
                  </a:extLst>
                </a:gridCol>
                <a:gridCol w="163664">
                  <a:extLst>
                    <a:ext uri="{9D8B030D-6E8A-4147-A177-3AD203B41FA5}">
                      <a16:colId xmlns:a16="http://schemas.microsoft.com/office/drawing/2014/main" val="2801988721"/>
                    </a:ext>
                  </a:extLst>
                </a:gridCol>
                <a:gridCol w="270885">
                  <a:extLst>
                    <a:ext uri="{9D8B030D-6E8A-4147-A177-3AD203B41FA5}">
                      <a16:colId xmlns:a16="http://schemas.microsoft.com/office/drawing/2014/main" val="3486883837"/>
                    </a:ext>
                  </a:extLst>
                </a:gridCol>
                <a:gridCol w="219254">
                  <a:extLst>
                    <a:ext uri="{9D8B030D-6E8A-4147-A177-3AD203B41FA5}">
                      <a16:colId xmlns:a16="http://schemas.microsoft.com/office/drawing/2014/main" val="2943955052"/>
                    </a:ext>
                  </a:extLst>
                </a:gridCol>
                <a:gridCol w="180250">
                  <a:extLst>
                    <a:ext uri="{9D8B030D-6E8A-4147-A177-3AD203B41FA5}">
                      <a16:colId xmlns:a16="http://schemas.microsoft.com/office/drawing/2014/main" val="1635642405"/>
                    </a:ext>
                  </a:extLst>
                </a:gridCol>
                <a:gridCol w="163664">
                  <a:extLst>
                    <a:ext uri="{9D8B030D-6E8A-4147-A177-3AD203B41FA5}">
                      <a16:colId xmlns:a16="http://schemas.microsoft.com/office/drawing/2014/main" val="4247004466"/>
                    </a:ext>
                  </a:extLst>
                </a:gridCol>
                <a:gridCol w="163664">
                  <a:extLst>
                    <a:ext uri="{9D8B030D-6E8A-4147-A177-3AD203B41FA5}">
                      <a16:colId xmlns:a16="http://schemas.microsoft.com/office/drawing/2014/main" val="722315258"/>
                    </a:ext>
                  </a:extLst>
                </a:gridCol>
                <a:gridCol w="163664">
                  <a:extLst>
                    <a:ext uri="{9D8B030D-6E8A-4147-A177-3AD203B41FA5}">
                      <a16:colId xmlns:a16="http://schemas.microsoft.com/office/drawing/2014/main" val="2755150756"/>
                    </a:ext>
                  </a:extLst>
                </a:gridCol>
                <a:gridCol w="163664">
                  <a:extLst>
                    <a:ext uri="{9D8B030D-6E8A-4147-A177-3AD203B41FA5}">
                      <a16:colId xmlns:a16="http://schemas.microsoft.com/office/drawing/2014/main" val="1837462061"/>
                    </a:ext>
                  </a:extLst>
                </a:gridCol>
                <a:gridCol w="163664">
                  <a:extLst>
                    <a:ext uri="{9D8B030D-6E8A-4147-A177-3AD203B41FA5}">
                      <a16:colId xmlns:a16="http://schemas.microsoft.com/office/drawing/2014/main" val="1694553603"/>
                    </a:ext>
                  </a:extLst>
                </a:gridCol>
                <a:gridCol w="163664">
                  <a:extLst>
                    <a:ext uri="{9D8B030D-6E8A-4147-A177-3AD203B41FA5}">
                      <a16:colId xmlns:a16="http://schemas.microsoft.com/office/drawing/2014/main" val="805340123"/>
                    </a:ext>
                  </a:extLst>
                </a:gridCol>
                <a:gridCol w="163664">
                  <a:extLst>
                    <a:ext uri="{9D8B030D-6E8A-4147-A177-3AD203B41FA5}">
                      <a16:colId xmlns:a16="http://schemas.microsoft.com/office/drawing/2014/main" val="204235997"/>
                    </a:ext>
                  </a:extLst>
                </a:gridCol>
                <a:gridCol w="163664">
                  <a:extLst>
                    <a:ext uri="{9D8B030D-6E8A-4147-A177-3AD203B41FA5}">
                      <a16:colId xmlns:a16="http://schemas.microsoft.com/office/drawing/2014/main" val="315157008"/>
                    </a:ext>
                  </a:extLst>
                </a:gridCol>
                <a:gridCol w="163664">
                  <a:extLst>
                    <a:ext uri="{9D8B030D-6E8A-4147-A177-3AD203B41FA5}">
                      <a16:colId xmlns:a16="http://schemas.microsoft.com/office/drawing/2014/main" val="1414150232"/>
                    </a:ext>
                  </a:extLst>
                </a:gridCol>
                <a:gridCol w="163664">
                  <a:extLst>
                    <a:ext uri="{9D8B030D-6E8A-4147-A177-3AD203B41FA5}">
                      <a16:colId xmlns:a16="http://schemas.microsoft.com/office/drawing/2014/main" val="1197699624"/>
                    </a:ext>
                  </a:extLst>
                </a:gridCol>
                <a:gridCol w="163664">
                  <a:extLst>
                    <a:ext uri="{9D8B030D-6E8A-4147-A177-3AD203B41FA5}">
                      <a16:colId xmlns:a16="http://schemas.microsoft.com/office/drawing/2014/main" val="1106251956"/>
                    </a:ext>
                  </a:extLst>
                </a:gridCol>
                <a:gridCol w="172168">
                  <a:extLst>
                    <a:ext uri="{9D8B030D-6E8A-4147-A177-3AD203B41FA5}">
                      <a16:colId xmlns:a16="http://schemas.microsoft.com/office/drawing/2014/main" val="3499333147"/>
                    </a:ext>
                  </a:extLst>
                </a:gridCol>
                <a:gridCol w="256823">
                  <a:extLst>
                    <a:ext uri="{9D8B030D-6E8A-4147-A177-3AD203B41FA5}">
                      <a16:colId xmlns:a16="http://schemas.microsoft.com/office/drawing/2014/main" val="330155105"/>
                    </a:ext>
                  </a:extLst>
                </a:gridCol>
                <a:gridCol w="163664">
                  <a:extLst>
                    <a:ext uri="{9D8B030D-6E8A-4147-A177-3AD203B41FA5}">
                      <a16:colId xmlns:a16="http://schemas.microsoft.com/office/drawing/2014/main" val="423061777"/>
                    </a:ext>
                  </a:extLst>
                </a:gridCol>
                <a:gridCol w="163664">
                  <a:extLst>
                    <a:ext uri="{9D8B030D-6E8A-4147-A177-3AD203B41FA5}">
                      <a16:colId xmlns:a16="http://schemas.microsoft.com/office/drawing/2014/main" val="1243999009"/>
                    </a:ext>
                  </a:extLst>
                </a:gridCol>
                <a:gridCol w="263854">
                  <a:extLst>
                    <a:ext uri="{9D8B030D-6E8A-4147-A177-3AD203B41FA5}">
                      <a16:colId xmlns:a16="http://schemas.microsoft.com/office/drawing/2014/main" val="210366518"/>
                    </a:ext>
                  </a:extLst>
                </a:gridCol>
                <a:gridCol w="163664">
                  <a:extLst>
                    <a:ext uri="{9D8B030D-6E8A-4147-A177-3AD203B41FA5}">
                      <a16:colId xmlns:a16="http://schemas.microsoft.com/office/drawing/2014/main" val="3447638966"/>
                    </a:ext>
                  </a:extLst>
                </a:gridCol>
                <a:gridCol w="163664">
                  <a:extLst>
                    <a:ext uri="{9D8B030D-6E8A-4147-A177-3AD203B41FA5}">
                      <a16:colId xmlns:a16="http://schemas.microsoft.com/office/drawing/2014/main" val="2903488451"/>
                    </a:ext>
                  </a:extLst>
                </a:gridCol>
                <a:gridCol w="163664">
                  <a:extLst>
                    <a:ext uri="{9D8B030D-6E8A-4147-A177-3AD203B41FA5}">
                      <a16:colId xmlns:a16="http://schemas.microsoft.com/office/drawing/2014/main" val="1062964703"/>
                    </a:ext>
                  </a:extLst>
                </a:gridCol>
                <a:gridCol w="163664">
                  <a:extLst>
                    <a:ext uri="{9D8B030D-6E8A-4147-A177-3AD203B41FA5}">
                      <a16:colId xmlns:a16="http://schemas.microsoft.com/office/drawing/2014/main" val="1234199519"/>
                    </a:ext>
                  </a:extLst>
                </a:gridCol>
                <a:gridCol w="163664">
                  <a:extLst>
                    <a:ext uri="{9D8B030D-6E8A-4147-A177-3AD203B41FA5}">
                      <a16:colId xmlns:a16="http://schemas.microsoft.com/office/drawing/2014/main" val="2272667793"/>
                    </a:ext>
                  </a:extLst>
                </a:gridCol>
                <a:gridCol w="163664">
                  <a:extLst>
                    <a:ext uri="{9D8B030D-6E8A-4147-A177-3AD203B41FA5}">
                      <a16:colId xmlns:a16="http://schemas.microsoft.com/office/drawing/2014/main" val="4088176425"/>
                    </a:ext>
                  </a:extLst>
                </a:gridCol>
                <a:gridCol w="163664">
                  <a:extLst>
                    <a:ext uri="{9D8B030D-6E8A-4147-A177-3AD203B41FA5}">
                      <a16:colId xmlns:a16="http://schemas.microsoft.com/office/drawing/2014/main" val="3962572487"/>
                    </a:ext>
                  </a:extLst>
                </a:gridCol>
                <a:gridCol w="163664">
                  <a:extLst>
                    <a:ext uri="{9D8B030D-6E8A-4147-A177-3AD203B41FA5}">
                      <a16:colId xmlns:a16="http://schemas.microsoft.com/office/drawing/2014/main" val="4109095285"/>
                    </a:ext>
                  </a:extLst>
                </a:gridCol>
                <a:gridCol w="163664">
                  <a:extLst>
                    <a:ext uri="{9D8B030D-6E8A-4147-A177-3AD203B41FA5}">
                      <a16:colId xmlns:a16="http://schemas.microsoft.com/office/drawing/2014/main" val="767843840"/>
                    </a:ext>
                  </a:extLst>
                </a:gridCol>
                <a:gridCol w="163664">
                  <a:extLst>
                    <a:ext uri="{9D8B030D-6E8A-4147-A177-3AD203B41FA5}">
                      <a16:colId xmlns:a16="http://schemas.microsoft.com/office/drawing/2014/main" val="1761253281"/>
                    </a:ext>
                  </a:extLst>
                </a:gridCol>
                <a:gridCol w="249792">
                  <a:extLst>
                    <a:ext uri="{9D8B030D-6E8A-4147-A177-3AD203B41FA5}">
                      <a16:colId xmlns:a16="http://schemas.microsoft.com/office/drawing/2014/main" val="3088102511"/>
                    </a:ext>
                  </a:extLst>
                </a:gridCol>
                <a:gridCol w="254187">
                  <a:extLst>
                    <a:ext uri="{9D8B030D-6E8A-4147-A177-3AD203B41FA5}">
                      <a16:colId xmlns:a16="http://schemas.microsoft.com/office/drawing/2014/main" val="1106079071"/>
                    </a:ext>
                  </a:extLst>
                </a:gridCol>
                <a:gridCol w="163664">
                  <a:extLst>
                    <a:ext uri="{9D8B030D-6E8A-4147-A177-3AD203B41FA5}">
                      <a16:colId xmlns:a16="http://schemas.microsoft.com/office/drawing/2014/main" val="2112302469"/>
                    </a:ext>
                  </a:extLst>
                </a:gridCol>
                <a:gridCol w="250232">
                  <a:extLst>
                    <a:ext uri="{9D8B030D-6E8A-4147-A177-3AD203B41FA5}">
                      <a16:colId xmlns:a16="http://schemas.microsoft.com/office/drawing/2014/main" val="875399749"/>
                    </a:ext>
                  </a:extLst>
                </a:gridCol>
                <a:gridCol w="163664">
                  <a:extLst>
                    <a:ext uri="{9D8B030D-6E8A-4147-A177-3AD203B41FA5}">
                      <a16:colId xmlns:a16="http://schemas.microsoft.com/office/drawing/2014/main" val="4011572350"/>
                    </a:ext>
                  </a:extLst>
                </a:gridCol>
                <a:gridCol w="163664">
                  <a:extLst>
                    <a:ext uri="{9D8B030D-6E8A-4147-A177-3AD203B41FA5}">
                      <a16:colId xmlns:a16="http://schemas.microsoft.com/office/drawing/2014/main" val="118711575"/>
                    </a:ext>
                  </a:extLst>
                </a:gridCol>
                <a:gridCol w="163664">
                  <a:extLst>
                    <a:ext uri="{9D8B030D-6E8A-4147-A177-3AD203B41FA5}">
                      <a16:colId xmlns:a16="http://schemas.microsoft.com/office/drawing/2014/main" val="1721140086"/>
                    </a:ext>
                  </a:extLst>
                </a:gridCol>
              </a:tblGrid>
              <a:tr h="227231">
                <a:tc>
                  <a:txBody>
                    <a:bodyPr/>
                    <a:lstStyle/>
                    <a:p>
                      <a:pPr algn="l" fontAlgn="b"/>
                      <a:r>
                        <a:rPr lang="en-US" sz="600" b="0" i="0" u="none" strike="noStrike" dirty="0">
                          <a:solidFill>
                            <a:srgbClr val="000000"/>
                          </a:solidFill>
                          <a:effectLst/>
                          <a:latin typeface="Calibri" panose="020F0502020204030204" pitchFamily="34" charset="0"/>
                        </a:rPr>
                        <a:t>Proposed project schedule</a:t>
                      </a:r>
                    </a:p>
                  </a:txBody>
                  <a:tcPr marL="1674" marR="1674" marT="167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600" b="0" i="0" u="none" strike="noStrike" dirty="0">
                          <a:solidFill>
                            <a:srgbClr val="000000"/>
                          </a:solidFill>
                          <a:effectLst/>
                          <a:latin typeface="Calibri" panose="020F0502020204030204" pitchFamily="34" charset="0"/>
                        </a:rPr>
                        <a:t>Nov</a:t>
                      </a:r>
                    </a:p>
                    <a:p>
                      <a:pPr algn="r" fontAlgn="b"/>
                      <a:r>
                        <a:rPr lang="en-US" sz="600" b="0" i="0" u="none" strike="noStrike" dirty="0">
                          <a:solidFill>
                            <a:srgbClr val="000000"/>
                          </a:solidFill>
                          <a:effectLst/>
                          <a:latin typeface="Calibri" panose="020F0502020204030204" pitchFamily="34" charset="0"/>
                        </a:rPr>
                        <a:t>-22</a:t>
                      </a:r>
                    </a:p>
                  </a:txBody>
                  <a:tcPr marL="1674" marR="1674" marT="1674"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600" b="0" i="0" u="none" strike="noStrike" dirty="0">
                          <a:solidFill>
                            <a:srgbClr val="000000"/>
                          </a:solidFill>
                          <a:effectLst/>
                          <a:latin typeface="Calibri" panose="020F0502020204030204" pitchFamily="34" charset="0"/>
                        </a:rPr>
                        <a:t>Dec-22</a:t>
                      </a:r>
                    </a:p>
                  </a:txBody>
                  <a:tcPr marL="1674" marR="1674" marT="1674" marB="0" anchor="b">
                    <a:lnL>
                      <a:noFill/>
                    </a:lnL>
                    <a:lnR>
                      <a:noFill/>
                    </a:lnR>
                    <a:lnT>
                      <a:noFill/>
                    </a:lnT>
                    <a:lnB>
                      <a:noFill/>
                    </a:lnB>
                  </a:tcPr>
                </a:tc>
                <a:tc>
                  <a:txBody>
                    <a:bodyPr/>
                    <a:lstStyle/>
                    <a:p>
                      <a:pPr algn="r" fontAlgn="b"/>
                      <a:r>
                        <a:rPr lang="en-US" sz="600" b="0" i="0" u="none" strike="noStrike" dirty="0">
                          <a:solidFill>
                            <a:srgbClr val="000000"/>
                          </a:solidFill>
                          <a:effectLst/>
                          <a:latin typeface="Calibri" panose="020F0502020204030204" pitchFamily="34" charset="0"/>
                        </a:rPr>
                        <a:t>Jan-23</a:t>
                      </a:r>
                    </a:p>
                  </a:txBody>
                  <a:tcPr marL="1674" marR="1674" marT="1674" marB="0" anchor="b">
                    <a:lnL>
                      <a:noFill/>
                    </a:lnL>
                    <a:lnR>
                      <a:noFill/>
                    </a:lnR>
                    <a:lnT>
                      <a:noFill/>
                    </a:lnT>
                    <a:lnB>
                      <a:noFill/>
                    </a:lnB>
                  </a:tcPr>
                </a:tc>
                <a:tc>
                  <a:txBody>
                    <a:bodyPr/>
                    <a:lstStyle/>
                    <a:p>
                      <a:pPr algn="r" fontAlgn="b"/>
                      <a:r>
                        <a:rPr lang="en-US" sz="600" b="0" i="0" u="none" strike="noStrike" dirty="0">
                          <a:solidFill>
                            <a:srgbClr val="000000"/>
                          </a:solidFill>
                          <a:effectLst/>
                          <a:latin typeface="Calibri" panose="020F0502020204030204" pitchFamily="34" charset="0"/>
                        </a:rPr>
                        <a:t>Feb-23</a:t>
                      </a:r>
                    </a:p>
                  </a:txBody>
                  <a:tcPr marL="1674" marR="1674" marT="1674" marB="0" anchor="b">
                    <a:lnL>
                      <a:noFill/>
                    </a:lnL>
                    <a:lnR>
                      <a:noFill/>
                    </a:lnR>
                    <a:lnT>
                      <a:noFill/>
                    </a:lnT>
                    <a:lnB>
                      <a:noFill/>
                    </a:lnB>
                  </a:tcPr>
                </a:tc>
                <a:tc>
                  <a:txBody>
                    <a:bodyPr/>
                    <a:lstStyle/>
                    <a:p>
                      <a:pPr algn="r" fontAlgn="b"/>
                      <a:r>
                        <a:rPr lang="en-US" sz="600" b="0" i="0" u="none" strike="noStrike" dirty="0">
                          <a:solidFill>
                            <a:srgbClr val="000000"/>
                          </a:solidFill>
                          <a:effectLst/>
                          <a:latin typeface="Calibri" panose="020F0502020204030204" pitchFamily="34" charset="0"/>
                        </a:rPr>
                        <a:t>Mar-23</a:t>
                      </a:r>
                    </a:p>
                  </a:txBody>
                  <a:tcPr marL="1674" marR="1674" marT="1674" marB="0" anchor="b">
                    <a:lnL>
                      <a:noFill/>
                    </a:lnL>
                    <a:lnR>
                      <a:noFill/>
                    </a:lnR>
                    <a:lnT>
                      <a:noFill/>
                    </a:lnT>
                    <a:lnB>
                      <a:noFill/>
                    </a:lnB>
                  </a:tcPr>
                </a:tc>
                <a:tc>
                  <a:txBody>
                    <a:bodyPr/>
                    <a:lstStyle/>
                    <a:p>
                      <a:pPr algn="r" fontAlgn="b"/>
                      <a:r>
                        <a:rPr lang="en-US" sz="600" b="0" i="0" u="none" strike="noStrike" dirty="0">
                          <a:solidFill>
                            <a:srgbClr val="000000"/>
                          </a:solidFill>
                          <a:effectLst/>
                          <a:latin typeface="Calibri" panose="020F0502020204030204" pitchFamily="34" charset="0"/>
                        </a:rPr>
                        <a:t>Apr-23</a:t>
                      </a:r>
                    </a:p>
                  </a:txBody>
                  <a:tcPr marL="1674" marR="1674" marT="1674" marB="0" anchor="b">
                    <a:lnL>
                      <a:noFill/>
                    </a:lnL>
                    <a:lnR>
                      <a:noFill/>
                    </a:lnR>
                    <a:lnT>
                      <a:noFill/>
                    </a:lnT>
                    <a:lnB>
                      <a:noFill/>
                    </a:lnB>
                  </a:tcPr>
                </a:tc>
                <a:tc>
                  <a:txBody>
                    <a:bodyPr/>
                    <a:lstStyle/>
                    <a:p>
                      <a:pPr algn="r" fontAlgn="b"/>
                      <a:r>
                        <a:rPr lang="en-US" sz="600" b="0" i="0" u="none" strike="noStrike" dirty="0">
                          <a:solidFill>
                            <a:srgbClr val="000000"/>
                          </a:solidFill>
                          <a:effectLst/>
                          <a:latin typeface="Calibri" panose="020F0502020204030204" pitchFamily="34" charset="0"/>
                        </a:rPr>
                        <a:t>May-23</a:t>
                      </a:r>
                    </a:p>
                  </a:txBody>
                  <a:tcPr marL="1674" marR="1674" marT="1674" marB="0" anchor="b">
                    <a:lnL>
                      <a:noFill/>
                    </a:lnL>
                    <a:lnR>
                      <a:noFill/>
                    </a:lnR>
                    <a:lnT>
                      <a:noFill/>
                    </a:lnT>
                    <a:lnB>
                      <a:noFill/>
                    </a:lnB>
                  </a:tcPr>
                </a:tc>
                <a:tc>
                  <a:txBody>
                    <a:bodyPr/>
                    <a:lstStyle/>
                    <a:p>
                      <a:pPr algn="r" fontAlgn="b"/>
                      <a:r>
                        <a:rPr lang="en-US" sz="600" b="0" i="0" u="none" strike="noStrike" dirty="0">
                          <a:solidFill>
                            <a:srgbClr val="000000"/>
                          </a:solidFill>
                          <a:effectLst/>
                          <a:latin typeface="Calibri" panose="020F0502020204030204" pitchFamily="34" charset="0"/>
                        </a:rPr>
                        <a:t>Jun-23</a:t>
                      </a:r>
                    </a:p>
                  </a:txBody>
                  <a:tcPr marL="1674" marR="1674" marT="1674" marB="0" anchor="b">
                    <a:lnL>
                      <a:noFill/>
                    </a:lnL>
                    <a:lnR>
                      <a:noFill/>
                    </a:lnR>
                    <a:lnT>
                      <a:noFill/>
                    </a:lnT>
                    <a:lnB>
                      <a:noFill/>
                    </a:lnB>
                  </a:tcPr>
                </a:tc>
                <a:tc>
                  <a:txBody>
                    <a:bodyPr/>
                    <a:lstStyle/>
                    <a:p>
                      <a:pPr algn="r" fontAlgn="b"/>
                      <a:r>
                        <a:rPr lang="en-US" sz="600" b="0" i="0" u="none" strike="noStrike" dirty="0">
                          <a:solidFill>
                            <a:srgbClr val="000000"/>
                          </a:solidFill>
                          <a:effectLst/>
                          <a:latin typeface="Calibri" panose="020F0502020204030204" pitchFamily="34" charset="0"/>
                        </a:rPr>
                        <a:t>Jul-23</a:t>
                      </a:r>
                    </a:p>
                  </a:txBody>
                  <a:tcPr marL="1674" marR="1674" marT="1674" marB="0" anchor="b">
                    <a:lnL>
                      <a:noFill/>
                    </a:lnL>
                    <a:lnR>
                      <a:noFill/>
                    </a:lnR>
                    <a:lnT>
                      <a:noFill/>
                    </a:lnT>
                    <a:lnB>
                      <a:noFill/>
                    </a:lnB>
                  </a:tcPr>
                </a:tc>
                <a:tc>
                  <a:txBody>
                    <a:bodyPr/>
                    <a:lstStyle/>
                    <a:p>
                      <a:pPr algn="r" fontAlgn="b"/>
                      <a:r>
                        <a:rPr lang="en-US" sz="600" b="0" i="0" u="none" strike="noStrike" dirty="0">
                          <a:solidFill>
                            <a:srgbClr val="000000"/>
                          </a:solidFill>
                          <a:effectLst/>
                          <a:latin typeface="Calibri" panose="020F0502020204030204" pitchFamily="34" charset="0"/>
                        </a:rPr>
                        <a:t>Aug-23</a:t>
                      </a:r>
                    </a:p>
                  </a:txBody>
                  <a:tcPr marL="1674" marR="1674" marT="1674" marB="0" anchor="b">
                    <a:lnL>
                      <a:noFill/>
                    </a:lnL>
                    <a:lnR>
                      <a:noFill/>
                    </a:lnR>
                    <a:lnT>
                      <a:noFill/>
                    </a:lnT>
                    <a:lnB>
                      <a:noFill/>
                    </a:lnB>
                  </a:tcPr>
                </a:tc>
                <a:tc>
                  <a:txBody>
                    <a:bodyPr/>
                    <a:lstStyle/>
                    <a:p>
                      <a:pPr algn="r" fontAlgn="b"/>
                      <a:r>
                        <a:rPr lang="en-US" sz="600" b="0" i="0" u="none" strike="noStrike" dirty="0">
                          <a:solidFill>
                            <a:srgbClr val="000000"/>
                          </a:solidFill>
                          <a:effectLst/>
                          <a:latin typeface="Calibri" panose="020F0502020204030204" pitchFamily="34" charset="0"/>
                        </a:rPr>
                        <a:t>Sep-23</a:t>
                      </a:r>
                    </a:p>
                  </a:txBody>
                  <a:tcPr marL="1674" marR="1674" marT="1674" marB="0" anchor="b">
                    <a:lnL>
                      <a:noFill/>
                    </a:lnL>
                    <a:lnR>
                      <a:noFill/>
                    </a:lnR>
                    <a:lnT>
                      <a:noFill/>
                    </a:lnT>
                    <a:lnB>
                      <a:noFill/>
                    </a:lnB>
                  </a:tcPr>
                </a:tc>
                <a:tc>
                  <a:txBody>
                    <a:bodyPr/>
                    <a:lstStyle/>
                    <a:p>
                      <a:pPr algn="r" fontAlgn="b"/>
                      <a:r>
                        <a:rPr lang="en-US" sz="600" b="0" i="0" u="none" strike="noStrike" dirty="0">
                          <a:solidFill>
                            <a:srgbClr val="000000"/>
                          </a:solidFill>
                          <a:effectLst/>
                          <a:latin typeface="Calibri" panose="020F0502020204030204" pitchFamily="34" charset="0"/>
                        </a:rPr>
                        <a:t>Oct-23</a:t>
                      </a:r>
                    </a:p>
                  </a:txBody>
                  <a:tcPr marL="1674" marR="1674" marT="1674" marB="0" anchor="b">
                    <a:lnL>
                      <a:noFill/>
                    </a:lnL>
                    <a:lnR>
                      <a:noFill/>
                    </a:lnR>
                    <a:lnT>
                      <a:noFill/>
                    </a:lnT>
                    <a:lnB>
                      <a:noFill/>
                    </a:lnB>
                  </a:tcPr>
                </a:tc>
                <a:tc>
                  <a:txBody>
                    <a:bodyPr/>
                    <a:lstStyle/>
                    <a:p>
                      <a:pPr algn="r" fontAlgn="b"/>
                      <a:r>
                        <a:rPr lang="en-US" sz="600" b="0" i="0" u="none" strike="noStrike" dirty="0">
                          <a:solidFill>
                            <a:srgbClr val="000000"/>
                          </a:solidFill>
                          <a:effectLst/>
                          <a:latin typeface="Calibri" panose="020F0502020204030204" pitchFamily="34" charset="0"/>
                        </a:rPr>
                        <a:t>Nov-23</a:t>
                      </a:r>
                    </a:p>
                  </a:txBody>
                  <a:tcPr marL="1674" marR="1674" marT="1674" marB="0" anchor="b">
                    <a:lnL>
                      <a:noFill/>
                    </a:lnL>
                    <a:lnR>
                      <a:noFill/>
                    </a:lnR>
                    <a:lnT>
                      <a:noFill/>
                    </a:lnT>
                    <a:lnB>
                      <a:noFill/>
                    </a:lnB>
                  </a:tcPr>
                </a:tc>
                <a:tc>
                  <a:txBody>
                    <a:bodyPr/>
                    <a:lstStyle/>
                    <a:p>
                      <a:pPr algn="r" fontAlgn="b"/>
                      <a:r>
                        <a:rPr lang="en-US" sz="600" b="0" i="0" u="none" strike="noStrike" dirty="0">
                          <a:solidFill>
                            <a:srgbClr val="000000"/>
                          </a:solidFill>
                          <a:effectLst/>
                          <a:latin typeface="Calibri" panose="020F0502020204030204" pitchFamily="34" charset="0"/>
                        </a:rPr>
                        <a:t>Dec-23</a:t>
                      </a:r>
                    </a:p>
                  </a:txBody>
                  <a:tcPr marL="1674" marR="1674" marT="1674" marB="0" anchor="b">
                    <a:lnL>
                      <a:noFill/>
                    </a:lnL>
                    <a:lnR>
                      <a:noFill/>
                    </a:lnR>
                    <a:lnT>
                      <a:noFill/>
                    </a:lnT>
                    <a:lnB>
                      <a:noFill/>
                    </a:lnB>
                  </a:tcPr>
                </a:tc>
                <a:tc>
                  <a:txBody>
                    <a:bodyPr/>
                    <a:lstStyle/>
                    <a:p>
                      <a:pPr algn="r" fontAlgn="b"/>
                      <a:r>
                        <a:rPr lang="en-US" sz="600" b="0" i="0" u="none" strike="noStrike" dirty="0">
                          <a:solidFill>
                            <a:srgbClr val="000000"/>
                          </a:solidFill>
                          <a:effectLst/>
                          <a:latin typeface="Calibri" panose="020F0502020204030204" pitchFamily="34" charset="0"/>
                        </a:rPr>
                        <a:t>Jan-24</a:t>
                      </a:r>
                    </a:p>
                  </a:txBody>
                  <a:tcPr marL="1674" marR="1674" marT="1674" marB="0" anchor="b">
                    <a:lnL>
                      <a:noFill/>
                    </a:lnL>
                    <a:lnR>
                      <a:noFill/>
                    </a:lnR>
                    <a:lnT>
                      <a:noFill/>
                    </a:lnT>
                    <a:lnB>
                      <a:noFill/>
                    </a:lnB>
                  </a:tcPr>
                </a:tc>
                <a:tc>
                  <a:txBody>
                    <a:bodyPr/>
                    <a:lstStyle/>
                    <a:p>
                      <a:pPr algn="r" fontAlgn="b"/>
                      <a:r>
                        <a:rPr lang="en-US" sz="600" b="0" i="0" u="none" strike="noStrike" dirty="0">
                          <a:solidFill>
                            <a:srgbClr val="000000"/>
                          </a:solidFill>
                          <a:effectLst/>
                          <a:latin typeface="Calibri" panose="020F0502020204030204" pitchFamily="34" charset="0"/>
                        </a:rPr>
                        <a:t>Feb-24</a:t>
                      </a:r>
                    </a:p>
                  </a:txBody>
                  <a:tcPr marL="1674" marR="1674" marT="1674" marB="0" anchor="b">
                    <a:lnL>
                      <a:noFill/>
                    </a:lnL>
                    <a:lnR>
                      <a:noFill/>
                    </a:lnR>
                    <a:lnT>
                      <a:noFill/>
                    </a:lnT>
                    <a:lnB>
                      <a:noFill/>
                    </a:lnB>
                  </a:tcPr>
                </a:tc>
                <a:tc>
                  <a:txBody>
                    <a:bodyPr/>
                    <a:lstStyle/>
                    <a:p>
                      <a:pPr algn="r" fontAlgn="b"/>
                      <a:r>
                        <a:rPr lang="en-US" sz="600" b="0" i="0" u="none" strike="noStrike" dirty="0">
                          <a:solidFill>
                            <a:srgbClr val="000000"/>
                          </a:solidFill>
                          <a:effectLst/>
                          <a:latin typeface="Calibri" panose="020F0502020204030204" pitchFamily="34" charset="0"/>
                        </a:rPr>
                        <a:t>Mar-24</a:t>
                      </a:r>
                    </a:p>
                  </a:txBody>
                  <a:tcPr marL="1674" marR="1674" marT="1674" marB="0" anchor="b">
                    <a:lnL>
                      <a:noFill/>
                    </a:lnL>
                    <a:lnR>
                      <a:noFill/>
                    </a:lnR>
                    <a:lnT>
                      <a:noFill/>
                    </a:lnT>
                    <a:lnB>
                      <a:noFill/>
                    </a:lnB>
                  </a:tcPr>
                </a:tc>
                <a:tc>
                  <a:txBody>
                    <a:bodyPr/>
                    <a:lstStyle/>
                    <a:p>
                      <a:pPr algn="r" fontAlgn="b"/>
                      <a:r>
                        <a:rPr lang="en-US" sz="600" b="0" i="0" u="none" strike="noStrike" dirty="0">
                          <a:solidFill>
                            <a:srgbClr val="000000"/>
                          </a:solidFill>
                          <a:effectLst/>
                          <a:latin typeface="Calibri" panose="020F0502020204030204" pitchFamily="34" charset="0"/>
                        </a:rPr>
                        <a:t>Apr-24</a:t>
                      </a:r>
                    </a:p>
                  </a:txBody>
                  <a:tcPr marL="1674" marR="1674" marT="1674" marB="0" anchor="b">
                    <a:lnL>
                      <a:noFill/>
                    </a:lnL>
                    <a:lnR>
                      <a:noFill/>
                    </a:lnR>
                    <a:lnT>
                      <a:noFill/>
                    </a:lnT>
                    <a:lnB>
                      <a:noFill/>
                    </a:lnB>
                  </a:tcPr>
                </a:tc>
                <a:tc>
                  <a:txBody>
                    <a:bodyPr/>
                    <a:lstStyle/>
                    <a:p>
                      <a:pPr algn="r" fontAlgn="b"/>
                      <a:r>
                        <a:rPr lang="en-US" sz="600" b="0" i="0" u="none" strike="noStrike">
                          <a:solidFill>
                            <a:srgbClr val="000000"/>
                          </a:solidFill>
                          <a:effectLst/>
                          <a:latin typeface="Calibri" panose="020F0502020204030204" pitchFamily="34" charset="0"/>
                        </a:rPr>
                        <a:t>May-24</a:t>
                      </a:r>
                    </a:p>
                  </a:txBody>
                  <a:tcPr marL="1674" marR="1674" marT="1674" marB="0" anchor="b">
                    <a:lnL>
                      <a:noFill/>
                    </a:lnL>
                    <a:lnR>
                      <a:noFill/>
                    </a:lnR>
                    <a:lnT>
                      <a:noFill/>
                    </a:lnT>
                    <a:lnB>
                      <a:noFill/>
                    </a:lnB>
                  </a:tcPr>
                </a:tc>
                <a:tc>
                  <a:txBody>
                    <a:bodyPr/>
                    <a:lstStyle/>
                    <a:p>
                      <a:pPr algn="r" fontAlgn="b"/>
                      <a:r>
                        <a:rPr lang="en-US" sz="600" b="0" i="0" u="none" strike="noStrike" dirty="0">
                          <a:solidFill>
                            <a:srgbClr val="000000"/>
                          </a:solidFill>
                          <a:effectLst/>
                          <a:latin typeface="Calibri" panose="020F0502020204030204" pitchFamily="34" charset="0"/>
                        </a:rPr>
                        <a:t>Jun-24</a:t>
                      </a:r>
                    </a:p>
                  </a:txBody>
                  <a:tcPr marL="1674" marR="1674" marT="1674" marB="0" anchor="b">
                    <a:lnL>
                      <a:noFill/>
                    </a:lnL>
                    <a:lnR>
                      <a:noFill/>
                    </a:lnR>
                    <a:lnT>
                      <a:noFill/>
                    </a:lnT>
                    <a:lnB>
                      <a:noFill/>
                    </a:lnB>
                  </a:tcPr>
                </a:tc>
                <a:tc>
                  <a:txBody>
                    <a:bodyPr/>
                    <a:lstStyle/>
                    <a:p>
                      <a:pPr algn="r" fontAlgn="b"/>
                      <a:r>
                        <a:rPr lang="en-US" sz="600" b="0" i="0" u="none" strike="noStrike" dirty="0">
                          <a:solidFill>
                            <a:srgbClr val="000000"/>
                          </a:solidFill>
                          <a:effectLst/>
                          <a:latin typeface="Calibri" panose="020F0502020204030204" pitchFamily="34" charset="0"/>
                        </a:rPr>
                        <a:t>Jul-24</a:t>
                      </a:r>
                    </a:p>
                  </a:txBody>
                  <a:tcPr marL="1674" marR="1674" marT="1674" marB="0" anchor="b">
                    <a:lnL>
                      <a:noFill/>
                    </a:lnL>
                    <a:lnR>
                      <a:noFill/>
                    </a:lnR>
                    <a:lnT>
                      <a:noFill/>
                    </a:lnT>
                    <a:lnB>
                      <a:noFill/>
                    </a:lnB>
                  </a:tcPr>
                </a:tc>
                <a:tc>
                  <a:txBody>
                    <a:bodyPr/>
                    <a:lstStyle/>
                    <a:p>
                      <a:pPr algn="r" fontAlgn="b"/>
                      <a:r>
                        <a:rPr lang="en-US" sz="600" b="0" i="0" u="none" strike="noStrike" dirty="0">
                          <a:solidFill>
                            <a:srgbClr val="000000"/>
                          </a:solidFill>
                          <a:effectLst/>
                          <a:latin typeface="Calibri" panose="020F0502020204030204" pitchFamily="34" charset="0"/>
                        </a:rPr>
                        <a:t>Aug-24</a:t>
                      </a:r>
                    </a:p>
                  </a:txBody>
                  <a:tcPr marL="1674" marR="1674" marT="1674" marB="0" anchor="b">
                    <a:lnL>
                      <a:noFill/>
                    </a:lnL>
                    <a:lnR>
                      <a:noFill/>
                    </a:lnR>
                    <a:lnT>
                      <a:noFill/>
                    </a:lnT>
                    <a:lnB>
                      <a:noFill/>
                    </a:lnB>
                  </a:tcPr>
                </a:tc>
                <a:tc>
                  <a:txBody>
                    <a:bodyPr/>
                    <a:lstStyle/>
                    <a:p>
                      <a:pPr algn="r" fontAlgn="b"/>
                      <a:r>
                        <a:rPr lang="en-US" sz="600" b="0" i="0" u="none" strike="noStrike" dirty="0">
                          <a:solidFill>
                            <a:srgbClr val="000000"/>
                          </a:solidFill>
                          <a:effectLst/>
                          <a:latin typeface="Calibri" panose="020F0502020204030204" pitchFamily="34" charset="0"/>
                        </a:rPr>
                        <a:t>Sep-24</a:t>
                      </a:r>
                    </a:p>
                  </a:txBody>
                  <a:tcPr marL="1674" marR="1674" marT="1674" marB="0" anchor="b">
                    <a:lnL>
                      <a:noFill/>
                    </a:lnL>
                    <a:lnR>
                      <a:noFill/>
                    </a:lnR>
                    <a:lnT>
                      <a:noFill/>
                    </a:lnT>
                    <a:lnB>
                      <a:noFill/>
                    </a:lnB>
                  </a:tcPr>
                </a:tc>
                <a:tc>
                  <a:txBody>
                    <a:bodyPr/>
                    <a:lstStyle/>
                    <a:p>
                      <a:pPr algn="r" fontAlgn="b"/>
                      <a:r>
                        <a:rPr lang="en-US" sz="600" b="0" i="0" u="none" strike="noStrike" dirty="0">
                          <a:solidFill>
                            <a:srgbClr val="000000"/>
                          </a:solidFill>
                          <a:effectLst/>
                          <a:latin typeface="Calibri" panose="020F0502020204030204" pitchFamily="34" charset="0"/>
                        </a:rPr>
                        <a:t>Oct-24</a:t>
                      </a:r>
                    </a:p>
                  </a:txBody>
                  <a:tcPr marL="1674" marR="1674" marT="1674" marB="0" anchor="b">
                    <a:lnL>
                      <a:noFill/>
                    </a:lnL>
                    <a:lnR>
                      <a:noFill/>
                    </a:lnR>
                    <a:lnT>
                      <a:noFill/>
                    </a:lnT>
                    <a:lnB>
                      <a:noFill/>
                    </a:lnB>
                  </a:tcPr>
                </a:tc>
                <a:tc>
                  <a:txBody>
                    <a:bodyPr/>
                    <a:lstStyle/>
                    <a:p>
                      <a:pPr algn="r" fontAlgn="b"/>
                      <a:r>
                        <a:rPr lang="en-US" sz="600" b="0" i="0" u="none" strike="noStrike" dirty="0">
                          <a:solidFill>
                            <a:srgbClr val="000000"/>
                          </a:solidFill>
                          <a:effectLst/>
                          <a:latin typeface="Calibri" panose="020F0502020204030204" pitchFamily="34" charset="0"/>
                        </a:rPr>
                        <a:t>Nov24</a:t>
                      </a:r>
                    </a:p>
                  </a:txBody>
                  <a:tcPr marL="1674" marR="1674" marT="1674" marB="0" anchor="b">
                    <a:lnL>
                      <a:noFill/>
                    </a:lnL>
                    <a:lnR>
                      <a:noFill/>
                    </a:lnR>
                    <a:lnT>
                      <a:noFill/>
                    </a:lnT>
                    <a:lnB>
                      <a:noFill/>
                    </a:lnB>
                  </a:tcPr>
                </a:tc>
                <a:tc>
                  <a:txBody>
                    <a:bodyPr/>
                    <a:lstStyle/>
                    <a:p>
                      <a:pPr algn="r" fontAlgn="b"/>
                      <a:r>
                        <a:rPr lang="en-US" sz="600" b="0" i="0" u="none" strike="noStrike" dirty="0">
                          <a:solidFill>
                            <a:srgbClr val="000000"/>
                          </a:solidFill>
                          <a:effectLst/>
                          <a:latin typeface="Calibri" panose="020F0502020204030204" pitchFamily="34" charset="0"/>
                        </a:rPr>
                        <a:t>Dec 24</a:t>
                      </a:r>
                    </a:p>
                  </a:txBody>
                  <a:tcPr marL="1674" marR="1674" marT="1674" marB="0" anchor="b">
                    <a:lnL>
                      <a:noFill/>
                    </a:lnL>
                    <a:lnR>
                      <a:noFill/>
                    </a:lnR>
                    <a:lnT>
                      <a:noFill/>
                    </a:lnT>
                    <a:lnB>
                      <a:noFill/>
                    </a:lnB>
                  </a:tcPr>
                </a:tc>
                <a:tc>
                  <a:txBody>
                    <a:bodyPr/>
                    <a:lstStyle/>
                    <a:p>
                      <a:pPr algn="r" fontAlgn="b"/>
                      <a:r>
                        <a:rPr lang="en-US" sz="600" b="0" i="0" u="none" strike="noStrike" dirty="0">
                          <a:solidFill>
                            <a:srgbClr val="000000"/>
                          </a:solidFill>
                          <a:effectLst/>
                          <a:latin typeface="Calibri" panose="020F0502020204030204" pitchFamily="34" charset="0"/>
                        </a:rPr>
                        <a:t>Jan 25</a:t>
                      </a:r>
                    </a:p>
                  </a:txBody>
                  <a:tcPr marL="1674" marR="1674" marT="1674" marB="0" anchor="b">
                    <a:lnL>
                      <a:noFill/>
                    </a:lnL>
                    <a:lnR>
                      <a:noFill/>
                    </a:lnR>
                    <a:lnT>
                      <a:noFill/>
                    </a:lnT>
                    <a:lnB>
                      <a:noFill/>
                    </a:lnB>
                  </a:tcPr>
                </a:tc>
                <a:tc>
                  <a:txBody>
                    <a:bodyPr/>
                    <a:lstStyle/>
                    <a:p>
                      <a:pPr algn="r" fontAlgn="b"/>
                      <a:r>
                        <a:rPr lang="en-US" sz="600" b="0" i="0" u="none" strike="noStrike" dirty="0">
                          <a:solidFill>
                            <a:srgbClr val="000000"/>
                          </a:solidFill>
                          <a:effectLst/>
                          <a:latin typeface="Calibri" panose="020F0502020204030204" pitchFamily="34" charset="0"/>
                        </a:rPr>
                        <a:t>Feb 25</a:t>
                      </a:r>
                    </a:p>
                  </a:txBody>
                  <a:tcPr marL="1674" marR="1674" marT="1674" marB="0" anchor="b">
                    <a:lnL>
                      <a:noFill/>
                    </a:lnL>
                    <a:lnR>
                      <a:noFill/>
                    </a:lnR>
                    <a:lnT>
                      <a:noFill/>
                    </a:lnT>
                    <a:lnB>
                      <a:noFill/>
                    </a:lnB>
                  </a:tcPr>
                </a:tc>
                <a:tc>
                  <a:txBody>
                    <a:bodyPr/>
                    <a:lstStyle/>
                    <a:p>
                      <a:pPr algn="r" fontAlgn="b"/>
                      <a:r>
                        <a:rPr lang="en-US" sz="600" b="0" i="0" u="none" strike="noStrike" dirty="0">
                          <a:solidFill>
                            <a:srgbClr val="000000"/>
                          </a:solidFill>
                          <a:effectLst/>
                          <a:latin typeface="Calibri" panose="020F0502020204030204" pitchFamily="34" charset="0"/>
                        </a:rPr>
                        <a:t>Mar 25</a:t>
                      </a:r>
                    </a:p>
                  </a:txBody>
                  <a:tcPr marL="1674" marR="1674" marT="1674" marB="0" anchor="b">
                    <a:lnL>
                      <a:noFill/>
                    </a:lnL>
                    <a:lnR>
                      <a:noFill/>
                    </a:lnR>
                    <a:lnT>
                      <a:noFill/>
                    </a:lnT>
                    <a:lnB>
                      <a:noFill/>
                    </a:lnB>
                  </a:tcPr>
                </a:tc>
                <a:tc>
                  <a:txBody>
                    <a:bodyPr/>
                    <a:lstStyle/>
                    <a:p>
                      <a:pPr algn="r" fontAlgn="b"/>
                      <a:r>
                        <a:rPr lang="en-US" sz="600" b="0" i="0" u="none" strike="noStrike" dirty="0">
                          <a:solidFill>
                            <a:srgbClr val="000000"/>
                          </a:solidFill>
                          <a:effectLst/>
                          <a:latin typeface="Calibri" panose="020F0502020204030204" pitchFamily="34" charset="0"/>
                        </a:rPr>
                        <a:t>Apr 25</a:t>
                      </a:r>
                    </a:p>
                  </a:txBody>
                  <a:tcPr marL="1674" marR="1674" marT="1674" marB="0" anchor="b">
                    <a:lnL>
                      <a:noFill/>
                    </a:lnL>
                    <a:lnR>
                      <a:noFill/>
                    </a:lnR>
                    <a:lnT>
                      <a:noFill/>
                    </a:lnT>
                    <a:lnB>
                      <a:noFill/>
                    </a:lnB>
                  </a:tcPr>
                </a:tc>
                <a:tc>
                  <a:txBody>
                    <a:bodyPr/>
                    <a:lstStyle/>
                    <a:p>
                      <a:pPr algn="r" fontAlgn="b"/>
                      <a:r>
                        <a:rPr lang="en-US" sz="600" b="0" i="0" u="none" strike="noStrike" dirty="0">
                          <a:solidFill>
                            <a:srgbClr val="000000"/>
                          </a:solidFill>
                          <a:effectLst/>
                          <a:latin typeface="Calibri" panose="020F0502020204030204" pitchFamily="34" charset="0"/>
                        </a:rPr>
                        <a:t>May</a:t>
                      </a:r>
                    </a:p>
                    <a:p>
                      <a:pPr algn="r" fontAlgn="b"/>
                      <a:r>
                        <a:rPr lang="en-US" sz="600" b="0" i="0" u="none" strike="noStrike" dirty="0">
                          <a:solidFill>
                            <a:srgbClr val="000000"/>
                          </a:solidFill>
                          <a:effectLst/>
                          <a:latin typeface="Calibri" panose="020F0502020204030204" pitchFamily="34" charset="0"/>
                        </a:rPr>
                        <a:t> 25</a:t>
                      </a:r>
                    </a:p>
                  </a:txBody>
                  <a:tcPr marL="1674" marR="1674" marT="1674" marB="0" anchor="b">
                    <a:lnL>
                      <a:noFill/>
                    </a:lnL>
                    <a:lnR>
                      <a:noFill/>
                    </a:lnR>
                    <a:lnT>
                      <a:noFill/>
                    </a:lnT>
                    <a:lnB>
                      <a:noFill/>
                    </a:lnB>
                  </a:tcPr>
                </a:tc>
                <a:tc>
                  <a:txBody>
                    <a:bodyPr/>
                    <a:lstStyle/>
                    <a:p>
                      <a:pPr algn="r" fontAlgn="b"/>
                      <a:r>
                        <a:rPr lang="en-US" sz="600" b="0" i="0" u="none" strike="noStrike" dirty="0">
                          <a:solidFill>
                            <a:srgbClr val="000000"/>
                          </a:solidFill>
                          <a:effectLst/>
                          <a:latin typeface="Calibri" panose="020F0502020204030204" pitchFamily="34" charset="0"/>
                        </a:rPr>
                        <a:t>June 25</a:t>
                      </a:r>
                    </a:p>
                  </a:txBody>
                  <a:tcPr marL="1674" marR="1674" marT="1674" marB="0" anchor="b">
                    <a:lnL>
                      <a:noFill/>
                    </a:lnL>
                    <a:lnR>
                      <a:noFill/>
                    </a:lnR>
                    <a:lnT>
                      <a:noFill/>
                    </a:lnT>
                    <a:lnB>
                      <a:noFill/>
                    </a:lnB>
                  </a:tcPr>
                </a:tc>
                <a:tc>
                  <a:txBody>
                    <a:bodyPr/>
                    <a:lstStyle/>
                    <a:p>
                      <a:pPr algn="r" fontAlgn="b"/>
                      <a:r>
                        <a:rPr lang="en-US" sz="600" b="0" i="0" u="none" strike="noStrike" dirty="0">
                          <a:solidFill>
                            <a:srgbClr val="000000"/>
                          </a:solidFill>
                          <a:effectLst/>
                          <a:latin typeface="Calibri" panose="020F0502020204030204" pitchFamily="34" charset="0"/>
                        </a:rPr>
                        <a:t>July 25</a:t>
                      </a:r>
                    </a:p>
                  </a:txBody>
                  <a:tcPr marL="1674" marR="1674" marT="1674" marB="0" anchor="b">
                    <a:lnL>
                      <a:noFill/>
                    </a:lnL>
                    <a:lnR>
                      <a:noFill/>
                    </a:lnR>
                    <a:lnT>
                      <a:noFill/>
                    </a:lnT>
                    <a:lnB>
                      <a:noFill/>
                    </a:lnB>
                  </a:tcPr>
                </a:tc>
                <a:tc>
                  <a:txBody>
                    <a:bodyPr/>
                    <a:lstStyle/>
                    <a:p>
                      <a:pPr algn="r"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r"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r"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r"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extLst>
                  <a:ext uri="{0D108BD9-81ED-4DB2-BD59-A6C34878D82A}">
                    <a16:rowId xmlns:a16="http://schemas.microsoft.com/office/drawing/2014/main" val="3754048683"/>
                  </a:ext>
                </a:extLst>
              </a:tr>
              <a:tr h="105869">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endParaRPr lang="en-US" sz="600" b="0" i="0" u="none" strike="noStrike" dirty="0">
                        <a:solidFill>
                          <a:srgbClr val="006100"/>
                        </a:solidFill>
                        <a:effectLst/>
                        <a:latin typeface="Calibri" panose="020F0502020204030204" pitchFamily="34" charset="0"/>
                      </a:endParaRPr>
                    </a:p>
                  </a:txBody>
                  <a:tcPr marL="1674" marR="1674" marT="1674" marB="0" anchor="b">
                    <a:lnL w="6350" cap="flat" cmpd="sng" algn="ctr">
                      <a:solidFill>
                        <a:srgbClr val="000000"/>
                      </a:solidFill>
                      <a:prstDash val="solid"/>
                      <a:round/>
                      <a:headEnd type="none" w="med" len="med"/>
                      <a:tailEnd type="none" w="med" len="med"/>
                    </a:lnL>
                    <a:lnR>
                      <a:noFill/>
                    </a:lnR>
                    <a:lnT>
                      <a:noFill/>
                    </a:lnT>
                    <a:lnB>
                      <a:noFill/>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extLst>
                  <a:ext uri="{0D108BD9-81ED-4DB2-BD59-A6C34878D82A}">
                    <a16:rowId xmlns:a16="http://schemas.microsoft.com/office/drawing/2014/main" val="2763354957"/>
                  </a:ext>
                </a:extLst>
              </a:tr>
              <a:tr h="209834">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7F7F7F"/>
                      </a:solidFill>
                      <a:prstDash val="solid"/>
                      <a:round/>
                      <a:headEnd type="none" w="med" len="med"/>
                      <a:tailEnd type="none" w="med" len="med"/>
                    </a:lnB>
                  </a:tcPr>
                </a:tc>
                <a:tc>
                  <a:txBody>
                    <a:bodyPr/>
                    <a:lstStyle/>
                    <a:p>
                      <a:pPr marL="0" algn="l" defTabSz="457200" rtl="0" eaLnBrk="1" fontAlgn="b" latinLnBrk="0" hangingPunct="1"/>
                      <a:endParaRPr lang="en-US" sz="600" b="0" i="0" u="none" strike="noStrike" kern="1200" dirty="0">
                        <a:solidFill>
                          <a:srgbClr val="000000"/>
                        </a:solidFill>
                        <a:effectLst/>
                        <a:latin typeface="Calibri" panose="020F0502020204030204" pitchFamily="34" charset="0"/>
                        <a:ea typeface="+mn-ea"/>
                        <a:cs typeface="+mn-cs"/>
                      </a:endParaRPr>
                    </a:p>
                  </a:txBody>
                  <a:tcPr marL="1674" marR="1674" marT="1674"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marL="0" algn="l" defTabSz="457200" rtl="0" eaLnBrk="1" fontAlgn="b" latinLnBrk="0" hangingPunct="1"/>
                      <a:endParaRPr lang="en-US" sz="600" b="0" i="0" u="none" strike="noStrike" kern="1200" dirty="0">
                        <a:solidFill>
                          <a:srgbClr val="000000"/>
                        </a:solidFill>
                        <a:effectLst/>
                        <a:latin typeface="Calibri" panose="020F0502020204030204" pitchFamily="34" charset="0"/>
                        <a:ea typeface="+mn-ea"/>
                        <a:cs typeface="+mn-cs"/>
                      </a:endParaRPr>
                    </a:p>
                  </a:txBody>
                  <a:tcPr marL="1674" marR="1674" marT="1674" marB="0" anchor="b">
                    <a:lnL>
                      <a:noFill/>
                    </a:lnL>
                    <a:lnR>
                      <a:noFill/>
                    </a:lnR>
                    <a:lnT>
                      <a:noFill/>
                    </a:lnT>
                    <a:lnB>
                      <a:noFill/>
                    </a:lnB>
                    <a:noFill/>
                  </a:tcPr>
                </a:tc>
                <a:tc>
                  <a:txBody>
                    <a:bodyPr/>
                    <a:lstStyle/>
                    <a:p>
                      <a:pPr marL="0" algn="l" defTabSz="457200" rtl="0" eaLnBrk="1" fontAlgn="b" latinLnBrk="0" hangingPunct="1"/>
                      <a:endParaRPr lang="en-US" sz="600" b="0" i="0" u="none" strike="noStrike" kern="1200" dirty="0">
                        <a:solidFill>
                          <a:srgbClr val="000000"/>
                        </a:solidFill>
                        <a:effectLst/>
                        <a:latin typeface="Calibri" panose="020F0502020204030204" pitchFamily="34" charset="0"/>
                        <a:ea typeface="+mn-ea"/>
                        <a:cs typeface="+mn-cs"/>
                      </a:endParaRPr>
                    </a:p>
                  </a:txBody>
                  <a:tcPr marL="1674" marR="1674" marT="1674" marB="0" anchor="b">
                    <a:lnL>
                      <a:noFill/>
                    </a:lnL>
                    <a:lnR>
                      <a:noFill/>
                    </a:lnR>
                    <a:lnT>
                      <a:noFill/>
                    </a:lnT>
                    <a:lnB>
                      <a:noFill/>
                    </a:lnB>
                    <a:noFill/>
                  </a:tcPr>
                </a:tc>
                <a:tc>
                  <a:txBody>
                    <a:bodyPr/>
                    <a:lstStyle/>
                    <a:p>
                      <a:pPr marL="0" algn="l" defTabSz="457200" rtl="0" eaLnBrk="1" fontAlgn="b" latinLnBrk="0" hangingPunct="1"/>
                      <a:endParaRPr lang="en-US" sz="600" b="0" i="0" u="none" strike="noStrike" kern="1200">
                        <a:solidFill>
                          <a:srgbClr val="000000"/>
                        </a:solidFill>
                        <a:effectLst/>
                        <a:latin typeface="Calibri" panose="020F0502020204030204" pitchFamily="34" charset="0"/>
                        <a:ea typeface="+mn-ea"/>
                        <a:cs typeface="+mn-cs"/>
                      </a:endParaRPr>
                    </a:p>
                  </a:txBody>
                  <a:tcPr marL="1674" marR="1674" marT="1674" marB="0" anchor="b">
                    <a:lnL>
                      <a:noFill/>
                    </a:lnL>
                    <a:lnR>
                      <a:noFill/>
                    </a:lnR>
                    <a:lnT>
                      <a:noFill/>
                    </a:lnT>
                    <a:lnB>
                      <a:noFill/>
                    </a:lnB>
                    <a:noFill/>
                  </a:tcPr>
                </a:tc>
                <a:tc>
                  <a:txBody>
                    <a:bodyPr/>
                    <a:lstStyle/>
                    <a:p>
                      <a:pPr marL="0" algn="l" defTabSz="457200" rtl="0" eaLnBrk="1" fontAlgn="b" latinLnBrk="0" hangingPunct="1"/>
                      <a:endParaRPr lang="en-US" sz="600" b="0" i="0" u="none" strike="noStrike" kern="1200" dirty="0">
                        <a:solidFill>
                          <a:srgbClr val="000000"/>
                        </a:solidFill>
                        <a:effectLst/>
                        <a:latin typeface="Calibri" panose="020F0502020204030204" pitchFamily="34" charset="0"/>
                        <a:ea typeface="+mn-ea"/>
                        <a:cs typeface="+mn-cs"/>
                      </a:endParaRPr>
                    </a:p>
                  </a:txBody>
                  <a:tcPr marL="1674" marR="1674" marT="1674" marB="0" anchor="b">
                    <a:lnL>
                      <a:noFill/>
                    </a:lnL>
                    <a:lnR>
                      <a:noFill/>
                    </a:lnR>
                    <a:lnT>
                      <a:noFill/>
                    </a:lnT>
                    <a:lnB>
                      <a:noFill/>
                    </a:lnB>
                    <a:noFill/>
                  </a:tcPr>
                </a:tc>
                <a:tc>
                  <a:txBody>
                    <a:bodyPr/>
                    <a:lstStyle/>
                    <a:p>
                      <a:pPr marL="0" algn="l" defTabSz="457200" rtl="0" eaLnBrk="1" fontAlgn="b" latinLnBrk="0" hangingPunct="1"/>
                      <a:endParaRPr lang="en-US" sz="600" b="0" i="0" u="none" strike="noStrike" kern="1200">
                        <a:solidFill>
                          <a:srgbClr val="000000"/>
                        </a:solidFill>
                        <a:effectLst/>
                        <a:latin typeface="Calibri" panose="020F0502020204030204" pitchFamily="34" charset="0"/>
                        <a:ea typeface="+mn-ea"/>
                        <a:cs typeface="+mn-cs"/>
                      </a:endParaRPr>
                    </a:p>
                  </a:txBody>
                  <a:tcPr marL="1674" marR="1674" marT="1674" marB="0" anchor="b">
                    <a:lnL>
                      <a:noFill/>
                    </a:lnL>
                    <a:lnR>
                      <a:noFill/>
                    </a:lnR>
                    <a:lnT>
                      <a:noFill/>
                    </a:lnT>
                    <a:lnB>
                      <a:noFill/>
                    </a:lnB>
                    <a:noFill/>
                  </a:tcPr>
                </a:tc>
                <a:tc>
                  <a:txBody>
                    <a:bodyPr/>
                    <a:lstStyle/>
                    <a:p>
                      <a:pPr marL="0" algn="l" defTabSz="457200" rtl="0" eaLnBrk="1" fontAlgn="b" latinLnBrk="0" hangingPunct="1"/>
                      <a:endParaRPr lang="en-US" sz="600" b="0" i="0" u="none" strike="noStrike" kern="1200" dirty="0">
                        <a:solidFill>
                          <a:srgbClr val="000000"/>
                        </a:solidFill>
                        <a:effectLst/>
                        <a:latin typeface="Calibri" panose="020F0502020204030204" pitchFamily="34" charset="0"/>
                        <a:ea typeface="+mn-ea"/>
                        <a:cs typeface="+mn-cs"/>
                      </a:endParaRPr>
                    </a:p>
                  </a:txBody>
                  <a:tcPr marL="1674" marR="1674" marT="1674" marB="0" anchor="b">
                    <a:lnL>
                      <a:noFill/>
                    </a:lnL>
                    <a:lnR>
                      <a:noFill/>
                    </a:lnR>
                    <a:lnT>
                      <a:noFill/>
                    </a:lnT>
                    <a:lnB w="6350" cap="flat" cmpd="sng" algn="ctr">
                      <a:noFill/>
                      <a:prstDash val="solid"/>
                      <a:round/>
                      <a:headEnd type="none" w="med" len="med"/>
                      <a:tailEnd type="none" w="med" len="med"/>
                    </a:lnB>
                    <a:noFill/>
                  </a:tcPr>
                </a:tc>
                <a:tc>
                  <a:txBody>
                    <a:bodyPr/>
                    <a:lstStyle/>
                    <a:p>
                      <a:pPr marL="0" algn="l" defTabSz="457200" rtl="0" eaLnBrk="1" fontAlgn="b" latinLnBrk="0" hangingPunct="1"/>
                      <a:endParaRPr lang="en-US" sz="600" b="0" i="0" u="none" strike="noStrike" kern="1200" dirty="0">
                        <a:solidFill>
                          <a:srgbClr val="000000"/>
                        </a:solidFill>
                        <a:effectLst/>
                        <a:latin typeface="Calibri" panose="020F0502020204030204" pitchFamily="34" charset="0"/>
                        <a:ea typeface="+mn-ea"/>
                        <a:cs typeface="+mn-cs"/>
                      </a:endParaRPr>
                    </a:p>
                  </a:txBody>
                  <a:tcPr marL="1674" marR="1674" marT="1674" marB="0" anchor="b">
                    <a:lnL>
                      <a:noFill/>
                    </a:lnL>
                    <a:lnR>
                      <a:noFill/>
                    </a:lnR>
                    <a:lnT>
                      <a:noFill/>
                    </a:lnT>
                    <a:lnB>
                      <a:noFill/>
                    </a:lnB>
                    <a:noFill/>
                  </a:tcPr>
                </a:tc>
                <a:tc>
                  <a:txBody>
                    <a:bodyPr/>
                    <a:lstStyle/>
                    <a:p>
                      <a:pPr marL="0" algn="l" defTabSz="457200" rtl="0" eaLnBrk="1" fontAlgn="b" latinLnBrk="0" hangingPunct="1"/>
                      <a:endParaRPr lang="en-US" sz="600" b="0" i="0" u="none" strike="noStrike" kern="1200">
                        <a:solidFill>
                          <a:srgbClr val="000000"/>
                        </a:solidFill>
                        <a:effectLst/>
                        <a:latin typeface="Calibri" panose="020F0502020204030204" pitchFamily="34" charset="0"/>
                        <a:ea typeface="+mn-ea"/>
                        <a:cs typeface="+mn-cs"/>
                      </a:endParaRPr>
                    </a:p>
                  </a:txBody>
                  <a:tcPr marL="1674" marR="1674" marT="1674" marB="0" anchor="b">
                    <a:lnL>
                      <a:noFill/>
                    </a:lnL>
                    <a:lnR>
                      <a:noFill/>
                    </a:lnR>
                    <a:lnT>
                      <a:noFill/>
                    </a:lnT>
                    <a:lnB>
                      <a:noFill/>
                    </a:lnB>
                  </a:tcPr>
                </a:tc>
                <a:tc>
                  <a:txBody>
                    <a:bodyPr/>
                    <a:lstStyle/>
                    <a:p>
                      <a:pPr algn="l" fontAlgn="b"/>
                      <a:endParaRPr lang="en-US" sz="600" b="0" i="0" u="none" strike="noStrike" kern="1200">
                        <a:solidFill>
                          <a:srgbClr val="000000"/>
                        </a:solidFill>
                        <a:effectLst/>
                        <a:latin typeface="Calibri" panose="020F0502020204030204" pitchFamily="34" charset="0"/>
                        <a:ea typeface="+mn-ea"/>
                        <a:cs typeface="+mn-cs"/>
                      </a:endParaRPr>
                    </a:p>
                  </a:txBody>
                  <a:tcPr marL="1674" marR="1674" marT="1674" marB="0" anchor="b">
                    <a:lnL>
                      <a:noFill/>
                    </a:lnL>
                    <a:lnR>
                      <a:noFill/>
                    </a:lnR>
                    <a:lnT>
                      <a:noFill/>
                    </a:lnT>
                    <a:lnB>
                      <a:noFill/>
                    </a:lnB>
                  </a:tcPr>
                </a:tc>
                <a:tc>
                  <a:txBody>
                    <a:bodyPr/>
                    <a:lstStyle/>
                    <a:p>
                      <a:pPr algn="l" fontAlgn="b"/>
                      <a:endParaRPr lang="en-US" sz="600" b="0" i="0" u="none" strike="noStrike" kern="1200" dirty="0">
                        <a:solidFill>
                          <a:srgbClr val="000000"/>
                        </a:solidFill>
                        <a:effectLst/>
                        <a:latin typeface="Calibri" panose="020F0502020204030204" pitchFamily="34" charset="0"/>
                        <a:ea typeface="+mn-ea"/>
                        <a:cs typeface="+mn-cs"/>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extLst>
                  <a:ext uri="{0D108BD9-81ED-4DB2-BD59-A6C34878D82A}">
                    <a16:rowId xmlns:a16="http://schemas.microsoft.com/office/drawing/2014/main" val="2592098040"/>
                  </a:ext>
                </a:extLst>
              </a:tr>
              <a:tr h="209834">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solidFill>
                      <a:srgbClr val="DDEBF7"/>
                    </a:solidFill>
                  </a:tcPr>
                </a:tc>
                <a:tc>
                  <a:txBody>
                    <a:bodyPr/>
                    <a:lstStyle/>
                    <a:p>
                      <a:pPr marL="0" algn="l" defTabSz="457200" rtl="0" eaLnBrk="1" fontAlgn="b" latinLnBrk="0" hangingPunct="1"/>
                      <a:endParaRPr lang="en-US" sz="600" b="0" i="0" u="none" strike="noStrike" kern="1200">
                        <a:solidFill>
                          <a:srgbClr val="000000"/>
                        </a:solidFill>
                        <a:effectLst/>
                        <a:latin typeface="Calibri" panose="020F0502020204030204" pitchFamily="34" charset="0"/>
                        <a:ea typeface="+mn-ea"/>
                        <a:cs typeface="+mn-cs"/>
                      </a:endParaRPr>
                    </a:p>
                  </a:txBody>
                  <a:tcPr marL="1674" marR="1674" marT="1674" marB="0" anchor="b">
                    <a:lnL w="6350" cap="flat" cmpd="sng" algn="ctr">
                      <a:solidFill>
                        <a:srgbClr val="7F7F7F"/>
                      </a:solidFill>
                      <a:prstDash val="solid"/>
                      <a:round/>
                      <a:headEnd type="none" w="med" len="med"/>
                      <a:tailEnd type="none" w="med" len="med"/>
                    </a:lnL>
                    <a:lnR>
                      <a:noFill/>
                    </a:lnR>
                    <a:lnT>
                      <a:noFill/>
                    </a:lnT>
                    <a:lnB>
                      <a:noFill/>
                    </a:lnB>
                  </a:tcPr>
                </a:tc>
                <a:tc>
                  <a:txBody>
                    <a:bodyPr/>
                    <a:lstStyle/>
                    <a:p>
                      <a:pPr marL="0" algn="l" defTabSz="457200" rtl="0" eaLnBrk="1" fontAlgn="b" latinLnBrk="0" hangingPunct="1"/>
                      <a:endParaRPr lang="en-US" sz="600" b="0" i="0" u="none" strike="noStrike" kern="1200" dirty="0">
                        <a:solidFill>
                          <a:srgbClr val="000000"/>
                        </a:solidFill>
                        <a:effectLst/>
                        <a:latin typeface="Calibri" panose="020F0502020204030204" pitchFamily="34" charset="0"/>
                        <a:ea typeface="+mn-ea"/>
                        <a:cs typeface="+mn-cs"/>
                      </a:endParaRPr>
                    </a:p>
                  </a:txBody>
                  <a:tcPr marL="1674" marR="1674" marT="1674" marB="0" anchor="b">
                    <a:lnL>
                      <a:noFill/>
                    </a:lnL>
                    <a:lnR>
                      <a:noFill/>
                    </a:lnR>
                    <a:lnT>
                      <a:noFill/>
                    </a:lnT>
                    <a:lnB>
                      <a:noFill/>
                    </a:lnB>
                  </a:tcPr>
                </a:tc>
                <a:tc>
                  <a:txBody>
                    <a:bodyPr/>
                    <a:lstStyle/>
                    <a:p>
                      <a:pPr marL="0" algn="l" defTabSz="457200" rtl="0" eaLnBrk="1" fontAlgn="b" latinLnBrk="0" hangingPunct="1"/>
                      <a:endParaRPr lang="en-US" sz="600" b="0" i="0" u="none" strike="noStrike" kern="1200" dirty="0">
                        <a:solidFill>
                          <a:srgbClr val="000000"/>
                        </a:solidFill>
                        <a:effectLst/>
                        <a:latin typeface="Calibri" panose="020F0502020204030204" pitchFamily="34" charset="0"/>
                        <a:ea typeface="+mn-ea"/>
                        <a:cs typeface="+mn-cs"/>
                      </a:endParaRPr>
                    </a:p>
                  </a:txBody>
                  <a:tcPr marL="1674" marR="1674" marT="1674" marB="0" anchor="b">
                    <a:lnL>
                      <a:noFill/>
                    </a:lnL>
                    <a:lnR>
                      <a:noFill/>
                    </a:lnR>
                    <a:lnT>
                      <a:noFill/>
                    </a:lnT>
                    <a:lnB>
                      <a:noFill/>
                    </a:lnB>
                  </a:tcPr>
                </a:tc>
                <a:tc>
                  <a:txBody>
                    <a:bodyPr/>
                    <a:lstStyle/>
                    <a:p>
                      <a:pPr marL="0" algn="l" defTabSz="457200" rtl="0" eaLnBrk="1" fontAlgn="b" latinLnBrk="0" hangingPunct="1"/>
                      <a:endParaRPr lang="en-US" sz="600" b="0" i="0" u="none" strike="noStrike" kern="1200" dirty="0">
                        <a:solidFill>
                          <a:srgbClr val="000000"/>
                        </a:solidFill>
                        <a:effectLst/>
                        <a:latin typeface="Calibri" panose="020F0502020204030204" pitchFamily="34" charset="0"/>
                        <a:ea typeface="+mn-ea"/>
                        <a:cs typeface="+mn-cs"/>
                      </a:endParaRPr>
                    </a:p>
                  </a:txBody>
                  <a:tcPr marL="1674" marR="1674" marT="1674" marB="0" anchor="b">
                    <a:lnL>
                      <a:noFill/>
                    </a:lnL>
                    <a:lnR>
                      <a:noFill/>
                    </a:lnR>
                    <a:lnT>
                      <a:noFill/>
                    </a:lnT>
                    <a:lnB>
                      <a:noFill/>
                    </a:lnB>
                  </a:tcPr>
                </a:tc>
                <a:tc>
                  <a:txBody>
                    <a:bodyPr/>
                    <a:lstStyle/>
                    <a:p>
                      <a:pPr marL="0" algn="l" defTabSz="457200" rtl="0" eaLnBrk="1" fontAlgn="b" latinLnBrk="0" hangingPunct="1"/>
                      <a:endParaRPr lang="en-US" sz="600" b="0" i="0" u="none" strike="noStrike" kern="1200" dirty="0">
                        <a:solidFill>
                          <a:srgbClr val="000000"/>
                        </a:solidFill>
                        <a:effectLst/>
                        <a:latin typeface="Calibri" panose="020F0502020204030204" pitchFamily="34" charset="0"/>
                        <a:ea typeface="+mn-ea"/>
                        <a:cs typeface="+mn-cs"/>
                      </a:endParaRPr>
                    </a:p>
                  </a:txBody>
                  <a:tcPr marL="1674" marR="1674" marT="1674" marB="0" anchor="b">
                    <a:lnL>
                      <a:noFill/>
                    </a:lnL>
                    <a:lnR>
                      <a:noFill/>
                    </a:lnR>
                    <a:lnT>
                      <a:noFill/>
                    </a:lnT>
                    <a:lnB>
                      <a:noFill/>
                    </a:lnB>
                    <a:noFill/>
                  </a:tcPr>
                </a:tc>
                <a:tc>
                  <a:txBody>
                    <a:bodyPr/>
                    <a:lstStyle/>
                    <a:p>
                      <a:pPr marL="0" algn="l" defTabSz="457200" rtl="0" eaLnBrk="1" fontAlgn="b" latinLnBrk="0" hangingPunct="1"/>
                      <a:endParaRPr lang="en-US" sz="600" b="0" i="0" u="none" strike="noStrike" kern="1200">
                        <a:solidFill>
                          <a:srgbClr val="000000"/>
                        </a:solidFill>
                        <a:effectLst/>
                        <a:latin typeface="Calibri" panose="020F0502020204030204" pitchFamily="34" charset="0"/>
                        <a:ea typeface="+mn-ea"/>
                        <a:cs typeface="+mn-cs"/>
                      </a:endParaRPr>
                    </a:p>
                  </a:txBody>
                  <a:tcPr marL="1674" marR="1674" marT="1674" marB="0" anchor="b">
                    <a:lnL>
                      <a:noFill/>
                    </a:lnL>
                    <a:lnR w="6350" cap="flat" cmpd="sng" algn="ctr">
                      <a:noFill/>
                      <a:prstDash val="solid"/>
                      <a:round/>
                      <a:headEnd type="none" w="med" len="med"/>
                      <a:tailEnd type="none" w="med" len="med"/>
                    </a:lnR>
                    <a:lnT>
                      <a:noFill/>
                    </a:lnT>
                    <a:lnB>
                      <a:noFill/>
                    </a:lnB>
                    <a:noFill/>
                  </a:tcPr>
                </a:tc>
                <a:tc>
                  <a:txBody>
                    <a:bodyPr/>
                    <a:lstStyle/>
                    <a:p>
                      <a:pPr marL="0" algn="l" defTabSz="457200" rtl="0" eaLnBrk="1" fontAlgn="b" latinLnBrk="0" hangingPunct="1"/>
                      <a:endParaRPr lang="en-US" sz="600" b="0" i="0" u="none" strike="noStrike" kern="1200" dirty="0">
                        <a:solidFill>
                          <a:srgbClr val="000000"/>
                        </a:solidFill>
                        <a:effectLst/>
                        <a:latin typeface="Calibri" panose="020F0502020204030204" pitchFamily="34" charset="0"/>
                        <a:ea typeface="+mn-ea"/>
                        <a:cs typeface="+mn-cs"/>
                      </a:endParaRPr>
                    </a:p>
                  </a:txBody>
                  <a:tcPr marL="1674" marR="1674" marT="1674" marB="0" anchor="b">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l" defTabSz="457200" rtl="0" eaLnBrk="1" fontAlgn="b" latinLnBrk="0" hangingPunct="1"/>
                      <a:endParaRPr lang="en-US" sz="600" b="0" i="0" u="none" strike="noStrike" kern="1200" dirty="0">
                        <a:solidFill>
                          <a:srgbClr val="000000"/>
                        </a:solidFill>
                        <a:effectLst/>
                        <a:latin typeface="Calibri" panose="020F0502020204030204" pitchFamily="34" charset="0"/>
                        <a:ea typeface="+mn-ea"/>
                        <a:cs typeface="+mn-cs"/>
                      </a:endParaRPr>
                    </a:p>
                  </a:txBody>
                  <a:tcPr marL="1674" marR="1674" marT="1674" marB="0" anchor="b">
                    <a:lnL w="6350" cap="flat" cmpd="sng" algn="ctr">
                      <a:noFill/>
                      <a:prstDash val="solid"/>
                      <a:round/>
                      <a:headEnd type="none" w="med" len="med"/>
                      <a:tailEnd type="none" w="med" len="med"/>
                    </a:lnL>
                    <a:lnR>
                      <a:noFill/>
                    </a:lnR>
                    <a:lnT>
                      <a:noFill/>
                    </a:lnT>
                    <a:lnB>
                      <a:noFill/>
                    </a:lnB>
                    <a:lnTlToBr w="12700" cmpd="sng">
                      <a:noFill/>
                      <a:prstDash val="solid"/>
                    </a:lnTlToBr>
                    <a:lnBlToTr w="12700" cmpd="sng">
                      <a:noFill/>
                      <a:prstDash val="solid"/>
                    </a:lnBlToTr>
                    <a:noFill/>
                  </a:tcPr>
                </a:tc>
                <a:tc>
                  <a:txBody>
                    <a:bodyPr/>
                    <a:lstStyle/>
                    <a:p>
                      <a:pPr marL="0" algn="l" defTabSz="457200" rtl="0" eaLnBrk="1" fontAlgn="b" latinLnBrk="0" hangingPunct="1"/>
                      <a:endParaRPr lang="en-US" sz="600" b="0" i="0" u="none" strike="noStrike" kern="1200">
                        <a:solidFill>
                          <a:srgbClr val="000000"/>
                        </a:solidFill>
                        <a:effectLst/>
                        <a:latin typeface="Calibri" panose="020F0502020204030204" pitchFamily="34" charset="0"/>
                        <a:ea typeface="+mn-ea"/>
                        <a:cs typeface="+mn-cs"/>
                      </a:endParaRPr>
                    </a:p>
                  </a:txBody>
                  <a:tcPr marL="1674" marR="1674" marT="1674" marB="0" anchor="b">
                    <a:lnL>
                      <a:noFill/>
                    </a:lnL>
                    <a:lnR>
                      <a:noFill/>
                    </a:lnR>
                    <a:lnT>
                      <a:noFill/>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extLst>
                  <a:ext uri="{0D108BD9-81ED-4DB2-BD59-A6C34878D82A}">
                    <a16:rowId xmlns:a16="http://schemas.microsoft.com/office/drawing/2014/main" val="1452197904"/>
                  </a:ext>
                </a:extLst>
              </a:tr>
              <a:tr h="209834">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marL="0" algn="l" defTabSz="457200" rtl="0" eaLnBrk="1" fontAlgn="b" latinLnBrk="0" hangingPunct="1"/>
                      <a:endParaRPr lang="en-US" sz="600" b="0" i="0" u="none" strike="noStrike" kern="1200" dirty="0">
                        <a:solidFill>
                          <a:srgbClr val="000000"/>
                        </a:solidFill>
                        <a:effectLst/>
                        <a:latin typeface="Calibri" panose="020F0502020204030204" pitchFamily="34" charset="0"/>
                        <a:ea typeface="+mn-ea"/>
                        <a:cs typeface="+mn-cs"/>
                      </a:endParaRPr>
                    </a:p>
                  </a:txBody>
                  <a:tcPr marL="1674" marR="1674" marT="1674" marB="0" anchor="b">
                    <a:lnL w="6350" cap="flat" cmpd="sng" algn="ctr">
                      <a:solidFill>
                        <a:srgbClr val="7F7F7F"/>
                      </a:solidFill>
                      <a:prstDash val="solid"/>
                      <a:round/>
                      <a:headEnd type="none" w="med" len="med"/>
                      <a:tailEnd type="none" w="med" len="med"/>
                    </a:lnL>
                    <a:lnR>
                      <a:noFill/>
                    </a:lnR>
                    <a:lnT>
                      <a:noFill/>
                    </a:lnT>
                    <a:lnB>
                      <a:noFill/>
                    </a:lnB>
                  </a:tcPr>
                </a:tc>
                <a:tc>
                  <a:txBody>
                    <a:bodyPr/>
                    <a:lstStyle/>
                    <a:p>
                      <a:pPr marL="0" algn="l" defTabSz="457200" rtl="0" eaLnBrk="1" fontAlgn="b" latinLnBrk="0" hangingPunct="1"/>
                      <a:endParaRPr lang="en-US" sz="600" b="0" i="0" u="none" strike="noStrike" kern="1200">
                        <a:solidFill>
                          <a:srgbClr val="000000"/>
                        </a:solidFill>
                        <a:effectLst/>
                        <a:latin typeface="Calibri" panose="020F0502020204030204" pitchFamily="34" charset="0"/>
                        <a:ea typeface="+mn-ea"/>
                        <a:cs typeface="+mn-cs"/>
                      </a:endParaRPr>
                    </a:p>
                  </a:txBody>
                  <a:tcPr marL="1674" marR="1674" marT="1674" marB="0" anchor="b">
                    <a:lnL>
                      <a:noFill/>
                    </a:lnL>
                    <a:lnR>
                      <a:noFill/>
                    </a:lnR>
                    <a:lnT>
                      <a:noFill/>
                    </a:lnT>
                    <a:lnB>
                      <a:noFill/>
                    </a:lnB>
                  </a:tcPr>
                </a:tc>
                <a:tc>
                  <a:txBody>
                    <a:bodyPr/>
                    <a:lstStyle/>
                    <a:p>
                      <a:pPr marL="0" algn="l" defTabSz="457200" rtl="0" eaLnBrk="1" fontAlgn="b" latinLnBrk="0" hangingPunct="1"/>
                      <a:endParaRPr lang="en-US" sz="600" b="0" i="0" u="none" strike="noStrike" kern="1200">
                        <a:solidFill>
                          <a:srgbClr val="000000"/>
                        </a:solidFill>
                        <a:effectLst/>
                        <a:latin typeface="Calibri" panose="020F0502020204030204" pitchFamily="34" charset="0"/>
                        <a:ea typeface="+mn-ea"/>
                        <a:cs typeface="+mn-cs"/>
                      </a:endParaRPr>
                    </a:p>
                  </a:txBody>
                  <a:tcPr marL="1674" marR="1674" marT="1674" marB="0" anchor="b">
                    <a:lnL>
                      <a:noFill/>
                    </a:lnL>
                    <a:lnR>
                      <a:noFill/>
                    </a:lnR>
                    <a:lnT>
                      <a:noFill/>
                    </a:lnT>
                    <a:lnB>
                      <a:noFill/>
                    </a:lnB>
                  </a:tcPr>
                </a:tc>
                <a:tc>
                  <a:txBody>
                    <a:bodyPr/>
                    <a:lstStyle/>
                    <a:p>
                      <a:pPr marL="0" algn="l" defTabSz="457200" rtl="0" eaLnBrk="1" fontAlgn="b" latinLnBrk="0" hangingPunct="1"/>
                      <a:endParaRPr lang="en-US" sz="600" b="0" i="0" u="none" strike="noStrike" kern="1200" dirty="0">
                        <a:solidFill>
                          <a:srgbClr val="000000"/>
                        </a:solidFill>
                        <a:effectLst/>
                        <a:latin typeface="Calibri" panose="020F0502020204030204" pitchFamily="34" charset="0"/>
                        <a:ea typeface="+mn-ea"/>
                        <a:cs typeface="+mn-cs"/>
                      </a:endParaRPr>
                    </a:p>
                  </a:txBody>
                  <a:tcPr marL="1674" marR="1674" marT="1674" marB="0" anchor="b">
                    <a:lnL>
                      <a:noFill/>
                    </a:lnL>
                    <a:lnR>
                      <a:noFill/>
                    </a:lnR>
                    <a:lnT>
                      <a:noFill/>
                    </a:lnT>
                    <a:lnB>
                      <a:noFill/>
                    </a:lnB>
                  </a:tcPr>
                </a:tc>
                <a:tc>
                  <a:txBody>
                    <a:bodyPr/>
                    <a:lstStyle/>
                    <a:p>
                      <a:pPr marL="0" algn="l" defTabSz="457200" rtl="0" eaLnBrk="1" fontAlgn="b" latinLnBrk="0" hangingPunct="1"/>
                      <a:endParaRPr lang="en-US" sz="600" b="0" i="0" u="none" strike="noStrike" kern="1200" dirty="0">
                        <a:solidFill>
                          <a:srgbClr val="000000"/>
                        </a:solidFill>
                        <a:effectLst/>
                        <a:latin typeface="Calibri" panose="020F0502020204030204" pitchFamily="34" charset="0"/>
                        <a:ea typeface="+mn-ea"/>
                        <a:cs typeface="+mn-cs"/>
                      </a:endParaRPr>
                    </a:p>
                  </a:txBody>
                  <a:tcPr marL="1674" marR="1674" marT="1674" marB="0" anchor="b">
                    <a:lnL>
                      <a:noFill/>
                    </a:lnL>
                    <a:lnR>
                      <a:noFill/>
                    </a:lnR>
                    <a:lnT>
                      <a:noFill/>
                    </a:lnT>
                    <a:lnB>
                      <a:noFill/>
                    </a:lnB>
                    <a:noFill/>
                  </a:tcPr>
                </a:tc>
                <a:tc>
                  <a:txBody>
                    <a:bodyPr/>
                    <a:lstStyle/>
                    <a:p>
                      <a:pPr marL="0" algn="l" defTabSz="457200" rtl="0" eaLnBrk="1" fontAlgn="b" latinLnBrk="0" hangingPunct="1"/>
                      <a:endParaRPr lang="en-US" sz="600" b="0" i="0" u="none" strike="noStrike" kern="1200">
                        <a:solidFill>
                          <a:srgbClr val="000000"/>
                        </a:solidFill>
                        <a:effectLst/>
                        <a:latin typeface="Calibri" panose="020F0502020204030204" pitchFamily="34" charset="0"/>
                        <a:ea typeface="+mn-ea"/>
                        <a:cs typeface="+mn-cs"/>
                      </a:endParaRPr>
                    </a:p>
                  </a:txBody>
                  <a:tcPr marL="1674" marR="1674" marT="1674" marB="0" anchor="b">
                    <a:lnL>
                      <a:noFill/>
                    </a:lnL>
                    <a:lnR>
                      <a:noFill/>
                    </a:lnR>
                    <a:lnT>
                      <a:noFill/>
                    </a:lnT>
                    <a:lnB>
                      <a:noFill/>
                    </a:lnB>
                    <a:noFill/>
                  </a:tcPr>
                </a:tc>
                <a:tc>
                  <a:txBody>
                    <a:bodyPr/>
                    <a:lstStyle/>
                    <a:p>
                      <a:pPr marL="0" algn="l" defTabSz="457200" rtl="0" eaLnBrk="1" fontAlgn="b" latinLnBrk="0" hangingPunct="1"/>
                      <a:endParaRPr lang="en-US" sz="600" b="0" i="0" u="none" strike="noStrike" kern="1200">
                        <a:solidFill>
                          <a:srgbClr val="000000"/>
                        </a:solidFill>
                        <a:effectLst/>
                        <a:latin typeface="Calibri" panose="020F0502020204030204" pitchFamily="34" charset="0"/>
                        <a:ea typeface="+mn-ea"/>
                        <a:cs typeface="+mn-cs"/>
                      </a:endParaRPr>
                    </a:p>
                  </a:txBody>
                  <a:tcPr marL="1674" marR="1674" marT="1674" marB="0" anchor="b">
                    <a:lnL>
                      <a:noFill/>
                    </a:lnL>
                    <a:lnR>
                      <a:noFill/>
                    </a:lnR>
                    <a:lnT w="6350" cap="flat" cmpd="sng" algn="ctr">
                      <a:noFill/>
                      <a:prstDash val="solid"/>
                      <a:round/>
                      <a:headEnd type="none" w="med" len="med"/>
                      <a:tailEnd type="none" w="med" len="med"/>
                    </a:lnT>
                    <a:lnB>
                      <a:noFill/>
                    </a:lnB>
                    <a:lnTlToBr w="12700" cmpd="sng">
                      <a:noFill/>
                      <a:prstDash val="solid"/>
                    </a:lnTlToBr>
                    <a:lnBlToTr w="12700" cmpd="sng">
                      <a:noFill/>
                      <a:prstDash val="solid"/>
                    </a:lnBlToTr>
                    <a:noFill/>
                  </a:tcPr>
                </a:tc>
                <a:tc>
                  <a:txBody>
                    <a:bodyPr/>
                    <a:lstStyle/>
                    <a:p>
                      <a:pPr marL="0" algn="l" defTabSz="457200" rtl="0" eaLnBrk="1" fontAlgn="b" latinLnBrk="0" hangingPunct="1"/>
                      <a:endParaRPr lang="en-US" sz="600" b="0" i="0" u="none" strike="noStrike" kern="1200" dirty="0">
                        <a:solidFill>
                          <a:srgbClr val="000000"/>
                        </a:solidFill>
                        <a:effectLst/>
                        <a:latin typeface="Calibri" panose="020F0502020204030204" pitchFamily="34" charset="0"/>
                        <a:ea typeface="+mn-ea"/>
                        <a:cs typeface="+mn-cs"/>
                      </a:endParaRPr>
                    </a:p>
                  </a:txBody>
                  <a:tcPr marL="1674" marR="1674" marT="1674" marB="0" anchor="b">
                    <a:lnL>
                      <a:noFill/>
                    </a:lnL>
                    <a:lnR w="6350" cap="flat" cmpd="sng" algn="ctr">
                      <a:noFill/>
                      <a:prstDash val="solid"/>
                      <a:round/>
                      <a:headEnd type="none" w="med" len="med"/>
                      <a:tailEnd type="none" w="med" len="med"/>
                    </a:lnR>
                    <a:lnT>
                      <a:noFill/>
                    </a:lnT>
                    <a:lnB>
                      <a:noFill/>
                    </a:lnB>
                    <a:lnTlToBr w="12700" cmpd="sng">
                      <a:noFill/>
                      <a:prstDash val="solid"/>
                    </a:lnTlToBr>
                    <a:lnBlToTr w="12700" cmpd="sng">
                      <a:noFill/>
                      <a:prstDash val="solid"/>
                    </a:lnBlToTr>
                    <a:noFill/>
                  </a:tcPr>
                </a:tc>
                <a:tc>
                  <a:txBody>
                    <a:bodyPr/>
                    <a:lstStyle/>
                    <a:p>
                      <a:pPr marL="0" algn="l" defTabSz="457200" rtl="0" eaLnBrk="1" fontAlgn="b" latinLnBrk="0" hangingPunct="1"/>
                      <a:endParaRPr lang="en-US" sz="600" b="0" i="0" u="none" strike="noStrike" kern="1200" dirty="0">
                        <a:solidFill>
                          <a:srgbClr val="000000"/>
                        </a:solidFill>
                        <a:effectLst/>
                        <a:latin typeface="Calibri" panose="020F0502020204030204" pitchFamily="34" charset="0"/>
                        <a:ea typeface="+mn-ea"/>
                        <a:cs typeface="+mn-cs"/>
                      </a:endParaRPr>
                    </a:p>
                  </a:txBody>
                  <a:tcPr marL="1674" marR="1674" marT="1674" marB="0" anchor="b">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w="6350" cap="flat" cmpd="sng" algn="ctr">
                      <a:noFill/>
                      <a:prstDash val="solid"/>
                      <a:round/>
                      <a:headEnd type="none" w="med" len="med"/>
                      <a:tailEnd type="none" w="med" len="med"/>
                    </a:lnL>
                    <a:lnR>
                      <a:noFill/>
                    </a:lnR>
                    <a:lnT>
                      <a:noFill/>
                    </a:lnT>
                    <a:lnB>
                      <a:noFill/>
                    </a:lnB>
                    <a:no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extLst>
                  <a:ext uri="{0D108BD9-81ED-4DB2-BD59-A6C34878D82A}">
                    <a16:rowId xmlns:a16="http://schemas.microsoft.com/office/drawing/2014/main" val="3229021214"/>
                  </a:ext>
                </a:extLst>
              </a:tr>
              <a:tr h="313799">
                <a:tc>
                  <a:txBody>
                    <a:bodyPr/>
                    <a:lstStyle/>
                    <a:p>
                      <a:pPr algn="l" fontAlgn="b"/>
                      <a:r>
                        <a:rPr lang="en-US" sz="600" b="0" i="0" u="none" strike="noStrike" dirty="0">
                          <a:solidFill>
                            <a:srgbClr val="000000"/>
                          </a:solidFill>
                          <a:effectLst/>
                          <a:latin typeface="Calibri" panose="020F0502020204030204" pitchFamily="34" charset="0"/>
                        </a:rPr>
                        <a:t>Integrate </a:t>
                      </a:r>
                      <a:r>
                        <a:rPr lang="en-US" sz="600" b="0" i="0" u="none" strike="noStrike" dirty="0" err="1">
                          <a:solidFill>
                            <a:srgbClr val="000000"/>
                          </a:solidFill>
                          <a:effectLst/>
                          <a:latin typeface="Calibri" panose="020F0502020204030204" pitchFamily="34" charset="0"/>
                        </a:rPr>
                        <a:t>poposals</a:t>
                      </a:r>
                      <a:r>
                        <a:rPr lang="en-US" sz="600" b="0" i="0" u="none" strike="noStrike" dirty="0">
                          <a:solidFill>
                            <a:srgbClr val="000000"/>
                          </a:solidFill>
                          <a:effectLst/>
                          <a:latin typeface="Calibri" panose="020F0502020204030204" pitchFamily="34" charset="0"/>
                        </a:rPr>
                        <a:t>/contributions into TFD</a:t>
                      </a:r>
                    </a:p>
                  </a:txBody>
                  <a:tcPr marL="1674" marR="1674" marT="167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algn="l" defTabSz="457200" rtl="0" eaLnBrk="1" fontAlgn="b" latinLnBrk="0" hangingPunct="1"/>
                      <a:endParaRPr lang="en-US" sz="600" b="0" i="0" u="none" strike="noStrike" kern="1200" dirty="0">
                        <a:solidFill>
                          <a:srgbClr val="000000"/>
                        </a:solidFill>
                        <a:effectLst/>
                        <a:latin typeface="Calibri" panose="020F0502020204030204" pitchFamily="34" charset="0"/>
                        <a:ea typeface="+mn-ea"/>
                        <a:cs typeface="+mn-cs"/>
                      </a:endParaRPr>
                    </a:p>
                  </a:txBody>
                  <a:tcPr marL="1674" marR="1674" marT="1674" marB="0" anchor="b">
                    <a:lnL w="6350" cap="flat" cmpd="sng" algn="ctr">
                      <a:solidFill>
                        <a:srgbClr val="000000"/>
                      </a:solidFill>
                      <a:prstDash val="solid"/>
                      <a:round/>
                      <a:headEnd type="none" w="med" len="med"/>
                      <a:tailEnd type="none" w="med" len="med"/>
                    </a:lnL>
                    <a:lnR>
                      <a:noFill/>
                    </a:lnR>
                    <a:lnT>
                      <a:noFill/>
                    </a:lnT>
                    <a:lnB>
                      <a:noFill/>
                    </a:lnB>
                    <a:solidFill>
                      <a:schemeClr val="accent5">
                        <a:lumMod val="60000"/>
                        <a:lumOff val="40000"/>
                      </a:schemeClr>
                    </a:solidFill>
                  </a:tcPr>
                </a:tc>
                <a:tc>
                  <a:txBody>
                    <a:bodyPr/>
                    <a:lstStyle/>
                    <a:p>
                      <a:pPr marL="0" algn="l" defTabSz="457200" rtl="0" eaLnBrk="1" fontAlgn="b" latinLnBrk="0" hangingPunct="1"/>
                      <a:endParaRPr lang="en-US" sz="600" b="0" i="0" u="none" strike="noStrike" kern="1200" dirty="0">
                        <a:solidFill>
                          <a:srgbClr val="000000"/>
                        </a:solidFill>
                        <a:effectLst/>
                        <a:latin typeface="Calibri" panose="020F0502020204030204" pitchFamily="34" charset="0"/>
                        <a:ea typeface="+mn-ea"/>
                        <a:cs typeface="+mn-cs"/>
                      </a:endParaRPr>
                    </a:p>
                  </a:txBody>
                  <a:tcPr marL="1674" marR="1674" marT="1674" marB="0" anchor="b">
                    <a:lnL>
                      <a:noFill/>
                    </a:lnL>
                    <a:lnR>
                      <a:noFill/>
                    </a:lnR>
                    <a:lnT>
                      <a:noFill/>
                    </a:lnT>
                    <a:lnB>
                      <a:noFill/>
                    </a:lnB>
                    <a:solidFill>
                      <a:schemeClr val="accent5">
                        <a:lumMod val="60000"/>
                        <a:lumOff val="40000"/>
                      </a:schemeClr>
                    </a:solidFill>
                  </a:tcPr>
                </a:tc>
                <a:tc>
                  <a:txBody>
                    <a:bodyPr/>
                    <a:lstStyle/>
                    <a:p>
                      <a:pPr marL="0" algn="l" defTabSz="457200" rtl="0" eaLnBrk="1" fontAlgn="b" latinLnBrk="0" hangingPunct="1"/>
                      <a:endParaRPr lang="en-US" sz="600" b="0" i="0" u="none" strike="noStrike" kern="1200" dirty="0">
                        <a:solidFill>
                          <a:srgbClr val="000000"/>
                        </a:solidFill>
                        <a:effectLst/>
                        <a:latin typeface="Calibri" panose="020F0502020204030204" pitchFamily="34" charset="0"/>
                        <a:ea typeface="+mn-ea"/>
                        <a:cs typeface="+mn-cs"/>
                      </a:endParaRPr>
                    </a:p>
                  </a:txBody>
                  <a:tcPr marL="1674" marR="1674" marT="1674" marB="0" anchor="b">
                    <a:lnL>
                      <a:noFill/>
                    </a:lnL>
                    <a:lnR>
                      <a:noFill/>
                    </a:lnR>
                    <a:lnT>
                      <a:noFill/>
                    </a:lnT>
                    <a:lnB>
                      <a:noFill/>
                    </a:lnB>
                    <a:solidFill>
                      <a:srgbClr val="C6EFCE"/>
                    </a:solidFill>
                  </a:tcPr>
                </a:tc>
                <a:tc>
                  <a:txBody>
                    <a:bodyPr/>
                    <a:lstStyle/>
                    <a:p>
                      <a:pPr marL="0" algn="l" defTabSz="457200" rtl="0" eaLnBrk="1" fontAlgn="b" latinLnBrk="0" hangingPunct="1"/>
                      <a:endParaRPr lang="en-US" sz="600" b="0" i="0" u="none" strike="noStrike" kern="1200" dirty="0">
                        <a:solidFill>
                          <a:srgbClr val="000000"/>
                        </a:solidFill>
                        <a:effectLst/>
                        <a:latin typeface="Calibri" panose="020F0502020204030204" pitchFamily="34" charset="0"/>
                        <a:ea typeface="+mn-ea"/>
                        <a:cs typeface="+mn-cs"/>
                      </a:endParaRPr>
                    </a:p>
                  </a:txBody>
                  <a:tcPr marL="1674" marR="1674" marT="1674" marB="0" anchor="b">
                    <a:lnL>
                      <a:noFill/>
                    </a:lnL>
                    <a:lnR>
                      <a:noFill/>
                    </a:lnR>
                    <a:lnT>
                      <a:noFill/>
                    </a:lnT>
                    <a:lnB>
                      <a:noFill/>
                    </a:lnB>
                    <a:solidFill>
                      <a:srgbClr val="C6EFCE"/>
                    </a:solidFill>
                  </a:tcPr>
                </a:tc>
                <a:tc>
                  <a:txBody>
                    <a:bodyPr/>
                    <a:lstStyle/>
                    <a:p>
                      <a:pPr marL="0" algn="l" defTabSz="457200" rtl="0" eaLnBrk="1" fontAlgn="b" latinLnBrk="0" hangingPunct="1"/>
                      <a:endParaRPr lang="en-US" sz="600" b="0" i="0" u="none" strike="noStrike" kern="1200" dirty="0">
                        <a:solidFill>
                          <a:srgbClr val="000000"/>
                        </a:solidFill>
                        <a:effectLst/>
                        <a:latin typeface="Calibri" panose="020F0502020204030204" pitchFamily="34" charset="0"/>
                        <a:ea typeface="+mn-ea"/>
                        <a:cs typeface="+mn-cs"/>
                      </a:endParaRPr>
                    </a:p>
                  </a:txBody>
                  <a:tcPr marL="1674" marR="1674" marT="1674" marB="0" anchor="b">
                    <a:lnL>
                      <a:noFill/>
                    </a:lnL>
                    <a:lnR>
                      <a:noFill/>
                    </a:lnR>
                    <a:lnT>
                      <a:noFill/>
                    </a:lnT>
                    <a:lnB>
                      <a:noFill/>
                    </a:lnB>
                    <a:solidFill>
                      <a:srgbClr val="C6EFCE"/>
                    </a:solidFill>
                  </a:tcPr>
                </a:tc>
                <a:tc>
                  <a:txBody>
                    <a:bodyPr/>
                    <a:lstStyle/>
                    <a:p>
                      <a:pPr marL="0" algn="l" defTabSz="457200" rtl="0" eaLnBrk="1" fontAlgn="b" latinLnBrk="0" hangingPunct="1"/>
                      <a:endParaRPr lang="en-US" sz="600" b="0" i="0" u="none" strike="noStrike" kern="1200" dirty="0">
                        <a:solidFill>
                          <a:srgbClr val="000000"/>
                        </a:solidFill>
                        <a:effectLst/>
                        <a:latin typeface="Calibri" panose="020F0502020204030204" pitchFamily="34" charset="0"/>
                        <a:ea typeface="+mn-ea"/>
                        <a:cs typeface="+mn-cs"/>
                      </a:endParaRPr>
                    </a:p>
                  </a:txBody>
                  <a:tcPr marL="1674" marR="1674" marT="1674" marB="0" anchor="b">
                    <a:lnL>
                      <a:noFill/>
                    </a:lnL>
                    <a:lnR>
                      <a:noFill/>
                    </a:lnR>
                    <a:lnT>
                      <a:noFill/>
                    </a:lnT>
                    <a:lnB>
                      <a:noFill/>
                    </a:lnB>
                    <a:solidFill>
                      <a:srgbClr val="C6EFCE"/>
                    </a:solidFill>
                  </a:tcPr>
                </a:tc>
                <a:tc>
                  <a:txBody>
                    <a:bodyPr/>
                    <a:lstStyle/>
                    <a:p>
                      <a:pPr marL="0" algn="l" defTabSz="457200" rtl="0" eaLnBrk="1" fontAlgn="b" latinLnBrk="0" hangingPunct="1"/>
                      <a:endParaRPr lang="en-US" sz="600" b="0" i="0" u="none" strike="noStrike" kern="1200" dirty="0">
                        <a:solidFill>
                          <a:srgbClr val="000000"/>
                        </a:solidFill>
                        <a:effectLst/>
                        <a:latin typeface="Calibri" panose="020F0502020204030204" pitchFamily="34" charset="0"/>
                        <a:ea typeface="+mn-ea"/>
                        <a:cs typeface="+mn-cs"/>
                      </a:endParaRPr>
                    </a:p>
                  </a:txBody>
                  <a:tcPr marL="1674" marR="1674" marT="1674" marB="0" anchor="b">
                    <a:lnL>
                      <a:noFill/>
                    </a:lnL>
                    <a:lnR>
                      <a:noFill/>
                    </a:lnR>
                    <a:lnT>
                      <a:noFill/>
                    </a:lnT>
                    <a:lnB>
                      <a:noFill/>
                    </a:lnB>
                    <a:solidFill>
                      <a:srgbClr val="C6EFCE"/>
                    </a:solidFill>
                  </a:tcPr>
                </a:tc>
                <a:tc>
                  <a:txBody>
                    <a:bodyPr/>
                    <a:lstStyle/>
                    <a:p>
                      <a:pPr marL="0" algn="l" defTabSz="457200" rtl="0" eaLnBrk="1" fontAlgn="b" latinLnBrk="0" hangingPunct="1"/>
                      <a:endParaRPr lang="en-US" sz="600" b="0" i="0" u="none" strike="noStrike" kern="1200" dirty="0">
                        <a:solidFill>
                          <a:srgbClr val="000000"/>
                        </a:solidFill>
                        <a:effectLst/>
                        <a:latin typeface="Calibri" panose="020F0502020204030204" pitchFamily="34" charset="0"/>
                        <a:ea typeface="+mn-ea"/>
                        <a:cs typeface="+mn-cs"/>
                      </a:endParaRPr>
                    </a:p>
                  </a:txBody>
                  <a:tcPr marL="1674" marR="1674" marT="1674" marB="0" anchor="b">
                    <a:lnL>
                      <a:noFill/>
                    </a:lnL>
                    <a:lnR>
                      <a:noFill/>
                    </a:lnR>
                    <a:lnT>
                      <a:noFill/>
                    </a:lnT>
                    <a:lnB>
                      <a:noFill/>
                    </a:lnB>
                    <a:solidFill>
                      <a:srgbClr val="C6EFCE"/>
                    </a:solidFill>
                  </a:tcPr>
                </a:tc>
                <a:tc>
                  <a:txBody>
                    <a:bodyPr/>
                    <a:lstStyle/>
                    <a:p>
                      <a:pPr marL="0" algn="l" defTabSz="457200" rtl="0" eaLnBrk="1" fontAlgn="b" latinLnBrk="0" hangingPunct="1"/>
                      <a:endParaRPr lang="en-US" sz="600" b="0" i="0" u="none" strike="noStrike" kern="1200" dirty="0">
                        <a:solidFill>
                          <a:srgbClr val="000000"/>
                        </a:solidFill>
                        <a:effectLst/>
                        <a:latin typeface="Calibri" panose="020F0502020204030204" pitchFamily="34" charset="0"/>
                        <a:ea typeface="+mn-ea"/>
                        <a:cs typeface="+mn-cs"/>
                      </a:endParaRPr>
                    </a:p>
                  </a:txBody>
                  <a:tcPr marL="1674" marR="1674" marT="1674" marB="0" anchor="b">
                    <a:lnL>
                      <a:noFill/>
                    </a:lnL>
                    <a:lnR>
                      <a:noFill/>
                    </a:lnR>
                    <a:lnT w="6350" cap="flat" cmpd="sng" algn="ctr">
                      <a:noFill/>
                      <a:prstDash val="solid"/>
                      <a:round/>
                      <a:headEnd type="none" w="med" len="med"/>
                      <a:tailEnd type="none" w="med" len="med"/>
                    </a:lnT>
                    <a:lnB>
                      <a:noFill/>
                    </a:lnB>
                    <a:solidFill>
                      <a:srgbClr val="C6EFCE"/>
                    </a:solid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extLst>
                  <a:ext uri="{0D108BD9-81ED-4DB2-BD59-A6C34878D82A}">
                    <a16:rowId xmlns:a16="http://schemas.microsoft.com/office/drawing/2014/main" val="841120262"/>
                  </a:ext>
                </a:extLst>
              </a:tr>
              <a:tr h="105869">
                <a:tc>
                  <a:txBody>
                    <a:bodyPr/>
                    <a:lstStyle/>
                    <a:p>
                      <a:pPr algn="l" fontAlgn="b"/>
                      <a:r>
                        <a:rPr lang="en-US" sz="600" b="0" i="0" u="none" strike="noStrike" dirty="0">
                          <a:solidFill>
                            <a:srgbClr val="000000"/>
                          </a:solidFill>
                          <a:effectLst/>
                          <a:highlight>
                            <a:srgbClr val="FFFF00"/>
                          </a:highlight>
                          <a:latin typeface="Calibri" panose="020F0502020204030204" pitchFamily="34" charset="0"/>
                        </a:rPr>
                        <a:t>Develop draft from TFD</a:t>
                      </a:r>
                    </a:p>
                  </a:txBody>
                  <a:tcPr marL="1674" marR="1674" marT="167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algn="l" defTabSz="457200" rtl="0" eaLnBrk="1" fontAlgn="b" latinLnBrk="0" hangingPunct="1"/>
                      <a:endParaRPr lang="en-US" sz="600" b="0" i="0" u="none" strike="noStrike" kern="1200" dirty="0">
                        <a:solidFill>
                          <a:srgbClr val="000000"/>
                        </a:solidFill>
                        <a:effectLst/>
                        <a:latin typeface="Calibri" panose="020F0502020204030204" pitchFamily="34" charset="0"/>
                        <a:ea typeface="+mn-ea"/>
                        <a:cs typeface="+mn-cs"/>
                      </a:endParaRPr>
                    </a:p>
                  </a:txBody>
                  <a:tcPr marL="1674" marR="1674" marT="1674"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marL="0" algn="l" defTabSz="457200" rtl="0" eaLnBrk="1" fontAlgn="b" latinLnBrk="0" hangingPunct="1"/>
                      <a:endParaRPr lang="en-US" sz="600" b="0" i="0" u="none" strike="noStrike" kern="1200">
                        <a:solidFill>
                          <a:srgbClr val="000000"/>
                        </a:solidFill>
                        <a:effectLst/>
                        <a:latin typeface="Calibri" panose="020F0502020204030204" pitchFamily="34" charset="0"/>
                        <a:ea typeface="+mn-ea"/>
                        <a:cs typeface="+mn-cs"/>
                      </a:endParaRPr>
                    </a:p>
                  </a:txBody>
                  <a:tcPr marL="1674" marR="1674" marT="1674" marB="0" anchor="b">
                    <a:lnL>
                      <a:noFill/>
                    </a:lnL>
                    <a:lnR>
                      <a:noFill/>
                    </a:lnR>
                    <a:lnT>
                      <a:noFill/>
                    </a:lnT>
                    <a:lnB>
                      <a:noFill/>
                    </a:lnB>
                  </a:tcPr>
                </a:tc>
                <a:tc>
                  <a:txBody>
                    <a:bodyPr/>
                    <a:lstStyle/>
                    <a:p>
                      <a:pPr marL="0" algn="l" defTabSz="457200" rtl="0" eaLnBrk="1" fontAlgn="b" latinLnBrk="0" hangingPunct="1"/>
                      <a:endParaRPr lang="en-US" sz="600" b="0" i="0" u="none" strike="noStrike" kern="1200">
                        <a:solidFill>
                          <a:srgbClr val="000000"/>
                        </a:solidFill>
                        <a:effectLst/>
                        <a:latin typeface="Calibri" panose="020F0502020204030204" pitchFamily="34" charset="0"/>
                        <a:ea typeface="+mn-ea"/>
                        <a:cs typeface="+mn-cs"/>
                      </a:endParaRPr>
                    </a:p>
                  </a:txBody>
                  <a:tcPr marL="1674" marR="1674" marT="1674" marB="0" anchor="b">
                    <a:lnL>
                      <a:noFill/>
                    </a:lnL>
                    <a:lnR>
                      <a:noFill/>
                    </a:lnR>
                    <a:lnT>
                      <a:noFill/>
                    </a:lnT>
                    <a:lnB>
                      <a:noFill/>
                    </a:lnB>
                  </a:tcPr>
                </a:tc>
                <a:tc>
                  <a:txBody>
                    <a:bodyPr/>
                    <a:lstStyle/>
                    <a:p>
                      <a:pPr marL="0" algn="l" defTabSz="457200" rtl="0" eaLnBrk="1" fontAlgn="b" latinLnBrk="0" hangingPunct="1"/>
                      <a:endParaRPr lang="en-US" sz="600" b="0" i="0" u="none" strike="noStrike" kern="1200">
                        <a:solidFill>
                          <a:srgbClr val="000000"/>
                        </a:solidFill>
                        <a:effectLst/>
                        <a:latin typeface="Calibri" panose="020F0502020204030204" pitchFamily="34" charset="0"/>
                        <a:ea typeface="+mn-ea"/>
                        <a:cs typeface="+mn-cs"/>
                      </a:endParaRPr>
                    </a:p>
                  </a:txBody>
                  <a:tcPr marL="1674" marR="1674" marT="1674" marB="0" anchor="b">
                    <a:lnL>
                      <a:noFill/>
                    </a:lnL>
                    <a:lnR>
                      <a:noFill/>
                    </a:lnR>
                    <a:lnT>
                      <a:noFill/>
                    </a:lnT>
                    <a:lnB>
                      <a:noFill/>
                    </a:lnB>
                  </a:tcPr>
                </a:tc>
                <a:tc>
                  <a:txBody>
                    <a:bodyPr/>
                    <a:lstStyle/>
                    <a:p>
                      <a:pPr marL="0" algn="l" defTabSz="457200" rtl="0" eaLnBrk="1" fontAlgn="b" latinLnBrk="0" hangingPunct="1"/>
                      <a:endParaRPr lang="en-US" sz="600" b="0" i="0" u="none" strike="noStrike" kern="1200">
                        <a:solidFill>
                          <a:srgbClr val="000000"/>
                        </a:solidFill>
                        <a:effectLst/>
                        <a:latin typeface="Calibri" panose="020F0502020204030204" pitchFamily="34" charset="0"/>
                        <a:ea typeface="+mn-ea"/>
                        <a:cs typeface="+mn-cs"/>
                      </a:endParaRPr>
                    </a:p>
                  </a:txBody>
                  <a:tcPr marL="1674" marR="1674" marT="1674" marB="0" anchor="b">
                    <a:lnL>
                      <a:noFill/>
                    </a:lnL>
                    <a:lnR>
                      <a:noFill/>
                    </a:lnR>
                    <a:lnT>
                      <a:noFill/>
                    </a:lnT>
                    <a:lnB>
                      <a:noFill/>
                    </a:lnB>
                  </a:tcPr>
                </a:tc>
                <a:tc>
                  <a:txBody>
                    <a:bodyPr/>
                    <a:lstStyle/>
                    <a:p>
                      <a:pPr marL="0" algn="l" defTabSz="457200" rtl="0" eaLnBrk="1" fontAlgn="b" latinLnBrk="0" hangingPunct="1"/>
                      <a:endParaRPr lang="en-US" sz="600" b="0" i="0" u="none" strike="noStrike" kern="1200">
                        <a:solidFill>
                          <a:srgbClr val="000000"/>
                        </a:solidFill>
                        <a:effectLst/>
                        <a:latin typeface="Calibri" panose="020F0502020204030204" pitchFamily="34" charset="0"/>
                        <a:ea typeface="+mn-ea"/>
                        <a:cs typeface="+mn-cs"/>
                      </a:endParaRPr>
                    </a:p>
                  </a:txBody>
                  <a:tcPr marL="1674" marR="1674" marT="1674" marB="0" anchor="b">
                    <a:lnL>
                      <a:noFill/>
                    </a:lnL>
                    <a:lnR>
                      <a:noFill/>
                    </a:lnR>
                    <a:lnT>
                      <a:noFill/>
                    </a:lnT>
                    <a:lnB>
                      <a:noFill/>
                    </a:lnB>
                  </a:tcPr>
                </a:tc>
                <a:tc>
                  <a:txBody>
                    <a:bodyPr/>
                    <a:lstStyle/>
                    <a:p>
                      <a:pPr marL="0" algn="l" defTabSz="457200" rtl="0" eaLnBrk="1" fontAlgn="b" latinLnBrk="0" hangingPunct="1"/>
                      <a:endParaRPr lang="en-US" sz="600" b="0" i="0" u="none" strike="noStrike" kern="1200">
                        <a:solidFill>
                          <a:srgbClr val="000000"/>
                        </a:solidFill>
                        <a:effectLst/>
                        <a:latin typeface="Calibri" panose="020F0502020204030204" pitchFamily="34" charset="0"/>
                        <a:ea typeface="+mn-ea"/>
                        <a:cs typeface="+mn-cs"/>
                      </a:endParaRPr>
                    </a:p>
                  </a:txBody>
                  <a:tcPr marL="1674" marR="1674" marT="1674" marB="0" anchor="b">
                    <a:lnL>
                      <a:noFill/>
                    </a:lnL>
                    <a:lnR>
                      <a:noFill/>
                    </a:lnR>
                    <a:lnT>
                      <a:noFill/>
                    </a:lnT>
                    <a:lnB>
                      <a:noFill/>
                    </a:lnB>
                  </a:tcPr>
                </a:tc>
                <a:tc>
                  <a:txBody>
                    <a:bodyPr/>
                    <a:lstStyle/>
                    <a:p>
                      <a:pPr marL="0" algn="l" defTabSz="457200" rtl="0" eaLnBrk="1" fontAlgn="b" latinLnBrk="0" hangingPunct="1"/>
                      <a:endParaRPr lang="en-US" sz="600" b="0" i="0" u="none" strike="noStrike" kern="1200" dirty="0">
                        <a:solidFill>
                          <a:srgbClr val="000000"/>
                        </a:solidFill>
                        <a:effectLst/>
                        <a:latin typeface="Calibri" panose="020F0502020204030204" pitchFamily="34" charset="0"/>
                        <a:ea typeface="+mn-ea"/>
                        <a:cs typeface="+mn-cs"/>
                      </a:endParaRPr>
                    </a:p>
                  </a:txBody>
                  <a:tcPr marL="1674" marR="1674" marT="1674" marB="0" anchor="b">
                    <a:lnL>
                      <a:noFill/>
                    </a:lnL>
                    <a:lnR>
                      <a:noFill/>
                    </a:lnR>
                    <a:lnT>
                      <a:noFill/>
                    </a:lnT>
                    <a:lnB>
                      <a:noFill/>
                    </a:lnB>
                    <a:solidFill>
                      <a:schemeClr val="accent5">
                        <a:lumMod val="20000"/>
                        <a:lumOff val="80000"/>
                      </a:schemeClr>
                    </a:solidFill>
                  </a:tcPr>
                </a:tc>
                <a:tc>
                  <a:txBody>
                    <a:bodyPr/>
                    <a:lstStyle/>
                    <a:p>
                      <a:pPr marL="0" algn="l" defTabSz="457200" rtl="0" eaLnBrk="1" fontAlgn="b" latinLnBrk="0" hangingPunct="1"/>
                      <a:endParaRPr lang="en-US" sz="600" b="0" i="0" u="none" strike="noStrike" kern="1200" dirty="0">
                        <a:solidFill>
                          <a:srgbClr val="000000"/>
                        </a:solidFill>
                        <a:effectLst/>
                        <a:latin typeface="Calibri" panose="020F0502020204030204" pitchFamily="34" charset="0"/>
                        <a:ea typeface="+mn-ea"/>
                        <a:cs typeface="+mn-cs"/>
                      </a:endParaRPr>
                    </a:p>
                  </a:txBody>
                  <a:tcPr marL="1674" marR="1674" marT="1674" marB="0" anchor="b">
                    <a:lnL>
                      <a:noFill/>
                    </a:lnL>
                    <a:lnR>
                      <a:noFill/>
                    </a:lnR>
                    <a:lnT>
                      <a:noFill/>
                    </a:lnT>
                    <a:lnB>
                      <a:noFill/>
                    </a:lnB>
                    <a:solidFill>
                      <a:schemeClr val="accent5">
                        <a:lumMod val="20000"/>
                        <a:lumOff val="80000"/>
                      </a:schemeClr>
                    </a:solidFill>
                  </a:tcPr>
                </a:tc>
                <a:tc>
                  <a:txBody>
                    <a:bodyPr/>
                    <a:lstStyle/>
                    <a:p>
                      <a:pPr marL="0" algn="l" defTabSz="457200" rtl="0" eaLnBrk="1" fontAlgn="b" latinLnBrk="0" hangingPunct="1"/>
                      <a:endParaRPr lang="en-US" sz="600" b="0" i="0" u="none" strike="noStrike" kern="1200" dirty="0">
                        <a:solidFill>
                          <a:srgbClr val="006100"/>
                        </a:solidFill>
                        <a:effectLst/>
                        <a:latin typeface="Calibri" panose="020F0502020204030204" pitchFamily="34" charset="0"/>
                        <a:ea typeface="+mn-ea"/>
                        <a:cs typeface="+mn-cs"/>
                      </a:endParaRPr>
                    </a:p>
                  </a:txBody>
                  <a:tcPr marL="1674" marR="1674" marT="1674" marB="0" anchor="b">
                    <a:lnL>
                      <a:noFill/>
                    </a:lnL>
                    <a:lnR>
                      <a:noFill/>
                    </a:lnR>
                    <a:lnT>
                      <a:noFill/>
                    </a:lnT>
                    <a:lnB>
                      <a:noFill/>
                    </a:lnB>
                    <a:solidFill>
                      <a:srgbClr val="C6EFCE"/>
                    </a:solidFill>
                  </a:tcPr>
                </a:tc>
                <a:tc>
                  <a:txBody>
                    <a:bodyPr/>
                    <a:lstStyle/>
                    <a:p>
                      <a:pPr marL="0" algn="l" defTabSz="457200" rtl="0" eaLnBrk="1" fontAlgn="b" latinLnBrk="0" hangingPunct="1"/>
                      <a:endParaRPr lang="en-US" sz="600" b="0" i="0" u="none" strike="noStrike" kern="1200" dirty="0">
                        <a:solidFill>
                          <a:srgbClr val="006100"/>
                        </a:solidFill>
                        <a:effectLst/>
                        <a:latin typeface="Calibri" panose="020F0502020204030204" pitchFamily="34" charset="0"/>
                        <a:ea typeface="+mn-ea"/>
                        <a:cs typeface="+mn-cs"/>
                      </a:endParaRPr>
                    </a:p>
                  </a:txBody>
                  <a:tcPr marL="1674" marR="1674" marT="1674" marB="0" anchor="b">
                    <a:lnL>
                      <a:noFill/>
                    </a:lnL>
                    <a:lnR>
                      <a:noFill/>
                    </a:lnR>
                    <a:lnT>
                      <a:noFill/>
                    </a:lnT>
                    <a:lnB w="6350" cap="flat" cmpd="sng" algn="ctr">
                      <a:solidFill>
                        <a:srgbClr val="7F7F7F"/>
                      </a:solidFill>
                      <a:prstDash val="solid"/>
                      <a:round/>
                      <a:headEnd type="none" w="med" len="med"/>
                      <a:tailEnd type="none" w="med" len="med"/>
                    </a:lnB>
                    <a:solidFill>
                      <a:srgbClr val="C6EFCE"/>
                    </a:solid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61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kern="1200" dirty="0">
                        <a:solidFill>
                          <a:srgbClr val="006100"/>
                        </a:solidFill>
                        <a:effectLst/>
                        <a:latin typeface="Calibri" panose="020F0502020204030204" pitchFamily="34" charset="0"/>
                        <a:ea typeface="+mn-ea"/>
                        <a:cs typeface="+mn-cs"/>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extLst>
                  <a:ext uri="{0D108BD9-81ED-4DB2-BD59-A6C34878D82A}">
                    <a16:rowId xmlns:a16="http://schemas.microsoft.com/office/drawing/2014/main" val="3484602179"/>
                  </a:ext>
                </a:extLst>
              </a:tr>
              <a:tr h="105869">
                <a:tc>
                  <a:txBody>
                    <a:bodyPr/>
                    <a:lstStyle/>
                    <a:p>
                      <a:pPr algn="l" fontAlgn="b"/>
                      <a:r>
                        <a:rPr lang="en-US" sz="600" b="0" i="0" u="none" strike="noStrike">
                          <a:solidFill>
                            <a:srgbClr val="000000"/>
                          </a:solidFill>
                          <a:effectLst/>
                          <a:latin typeface="Calibri" panose="020F0502020204030204" pitchFamily="34" charset="0"/>
                        </a:rPr>
                        <a:t>Draft 0</a:t>
                      </a:r>
                    </a:p>
                  </a:txBody>
                  <a:tcPr marL="1674" marR="1674" marT="167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w="6350" cap="flat" cmpd="sng" algn="ctr">
                      <a:solidFill>
                        <a:srgbClr val="7F7F7F"/>
                      </a:solidFill>
                      <a:prstDash val="solid"/>
                      <a:round/>
                      <a:headEnd type="none" w="med" len="med"/>
                      <a:tailEnd type="none" w="med" len="med"/>
                    </a:lnR>
                    <a:lnT>
                      <a:noFill/>
                    </a:lnT>
                    <a:lnB>
                      <a:noFill/>
                    </a:lnB>
                  </a:tcPr>
                </a:tc>
                <a:tc>
                  <a:txBody>
                    <a:bodyPr/>
                    <a:lstStyle/>
                    <a:p>
                      <a:pPr algn="l" fontAlgn="b"/>
                      <a:endParaRPr lang="en-US" sz="600" b="0" i="0" u="none" strike="noStrike" dirty="0">
                        <a:solidFill>
                          <a:srgbClr val="3F3F76"/>
                        </a:solidFill>
                        <a:effectLst/>
                        <a:latin typeface="Calibri" panose="020F0502020204030204" pitchFamily="34" charset="0"/>
                      </a:endParaRPr>
                    </a:p>
                  </a:txBody>
                  <a:tcPr marL="1674" marR="1674" marT="1674"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solidFill>
                      <a:srgbClr val="FFCC99"/>
                    </a:solid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w="6350" cap="flat" cmpd="sng" algn="ctr">
                      <a:solidFill>
                        <a:srgbClr val="7F7F7F"/>
                      </a:solidFill>
                      <a:prstDash val="solid"/>
                      <a:round/>
                      <a:headEnd type="none" w="med" len="med"/>
                      <a:tailEnd type="none" w="med" len="med"/>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kern="1200" dirty="0">
                        <a:solidFill>
                          <a:srgbClr val="3F3F76"/>
                        </a:solidFill>
                        <a:effectLst/>
                        <a:latin typeface="Calibri" panose="020F0502020204030204" pitchFamily="34" charset="0"/>
                        <a:ea typeface="+mn-ea"/>
                        <a:cs typeface="+mn-cs"/>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3F3F76"/>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extLst>
                  <a:ext uri="{0D108BD9-81ED-4DB2-BD59-A6C34878D82A}">
                    <a16:rowId xmlns:a16="http://schemas.microsoft.com/office/drawing/2014/main" val="3122470232"/>
                  </a:ext>
                </a:extLst>
              </a:tr>
              <a:tr h="209834">
                <a:tc>
                  <a:txBody>
                    <a:bodyPr/>
                    <a:lstStyle/>
                    <a:p>
                      <a:pPr algn="l" fontAlgn="b"/>
                      <a:r>
                        <a:rPr lang="en-US" sz="600" b="0" i="0" u="none" strike="noStrike">
                          <a:solidFill>
                            <a:srgbClr val="000000"/>
                          </a:solidFill>
                          <a:effectLst/>
                          <a:latin typeface="Calibri" panose="020F0502020204030204" pitchFamily="34" charset="0"/>
                        </a:rPr>
                        <a:t>TG draft review and revision</a:t>
                      </a:r>
                    </a:p>
                  </a:txBody>
                  <a:tcPr marL="1674" marR="1674" marT="167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w="6350" cap="flat" cmpd="sng" algn="ctr">
                      <a:solidFill>
                        <a:srgbClr val="7F7F7F"/>
                      </a:solidFill>
                      <a:prstDash val="solid"/>
                      <a:round/>
                      <a:headEnd type="none" w="med" len="med"/>
                      <a:tailEnd type="none" w="med" len="med"/>
                    </a:lnT>
                    <a:lnB>
                      <a:noFill/>
                    </a:lnB>
                  </a:tcPr>
                </a:tc>
                <a:tc>
                  <a:txBody>
                    <a:bodyPr/>
                    <a:lstStyle/>
                    <a:p>
                      <a:pPr algn="l" fontAlgn="b"/>
                      <a:endParaRPr lang="en-US" sz="600" b="0" i="0" u="none" strike="noStrike" dirty="0">
                        <a:solidFill>
                          <a:srgbClr val="006100"/>
                        </a:solidFill>
                        <a:effectLst/>
                        <a:latin typeface="Calibri" panose="020F0502020204030204" pitchFamily="34" charset="0"/>
                      </a:endParaRPr>
                    </a:p>
                  </a:txBody>
                  <a:tcPr marL="1674" marR="1674" marT="1674" marB="0" anchor="b">
                    <a:lnL>
                      <a:noFill/>
                    </a:lnL>
                    <a:lnR>
                      <a:noFill/>
                    </a:lnR>
                    <a:lnT>
                      <a:noFill/>
                    </a:lnT>
                    <a:lnB>
                      <a:noFill/>
                    </a:lnB>
                    <a:solidFill>
                      <a:srgbClr val="C6EFCE"/>
                    </a:solidFill>
                  </a:tcPr>
                </a:tc>
                <a:tc>
                  <a:txBody>
                    <a:bodyPr/>
                    <a:lstStyle/>
                    <a:p>
                      <a:pPr algn="l" fontAlgn="b"/>
                      <a:endParaRPr lang="en-US" sz="600" b="0" i="0" u="none" strike="noStrike" dirty="0">
                        <a:solidFill>
                          <a:srgbClr val="006100"/>
                        </a:solidFill>
                        <a:effectLst/>
                        <a:latin typeface="Calibri" panose="020F0502020204030204" pitchFamily="34" charset="0"/>
                      </a:endParaRPr>
                    </a:p>
                  </a:txBody>
                  <a:tcPr marL="1674" marR="1674" marT="1674" marB="0" anchor="b">
                    <a:lnL>
                      <a:noFill/>
                    </a:lnL>
                    <a:lnR>
                      <a:noFill/>
                    </a:lnR>
                    <a:lnT>
                      <a:noFill/>
                    </a:lnT>
                    <a:lnB>
                      <a:noFill/>
                    </a:lnB>
                    <a:solidFill>
                      <a:srgbClr val="C6EFCE"/>
                    </a:solid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extLst>
                  <a:ext uri="{0D108BD9-81ED-4DB2-BD59-A6C34878D82A}">
                    <a16:rowId xmlns:a16="http://schemas.microsoft.com/office/drawing/2014/main" val="1792765712"/>
                  </a:ext>
                </a:extLst>
              </a:tr>
              <a:tr h="209834">
                <a:tc>
                  <a:txBody>
                    <a:bodyPr/>
                    <a:lstStyle/>
                    <a:p>
                      <a:pPr algn="l" fontAlgn="b"/>
                      <a:r>
                        <a:rPr lang="en-US" sz="600" b="0" i="0" u="none" strike="noStrike" dirty="0">
                          <a:solidFill>
                            <a:srgbClr val="000000"/>
                          </a:solidFill>
                          <a:effectLst/>
                          <a:latin typeface="Calibri" panose="020F0502020204030204" pitchFamily="34" charset="0"/>
                        </a:rPr>
                        <a:t>Working group pre-ballot review</a:t>
                      </a:r>
                    </a:p>
                  </a:txBody>
                  <a:tcPr marL="1674" marR="1674" marT="167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w="6350" cap="flat" cmpd="sng" algn="ctr">
                      <a:solidFill>
                        <a:srgbClr val="000000"/>
                      </a:solidFill>
                      <a:prstDash val="solid"/>
                      <a:round/>
                      <a:headEnd type="none" w="med" len="med"/>
                      <a:tailEnd type="none" w="med" len="med"/>
                    </a:lnL>
                    <a:lnR>
                      <a:noFill/>
                    </a:lnR>
                    <a:lnT>
                      <a:noFill/>
                    </a:lnT>
                    <a:lnB>
                      <a:noFill/>
                    </a:lnB>
                    <a:solidFill>
                      <a:srgbClr val="FFFF00"/>
                    </a:solid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solidFill>
                      <a:srgbClr val="FFFF00"/>
                    </a:solid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solidFill>
                      <a:srgbClr val="FFFF00"/>
                    </a:solid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solidFill>
                      <a:srgbClr val="FFFF00"/>
                    </a:solid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solidFill>
                      <a:srgbClr val="FFFF00"/>
                    </a:solid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solidFill>
                      <a:srgbClr val="FFFF00"/>
                    </a:solid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solidFill>
                      <a:srgbClr val="FFFF00"/>
                    </a:solid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solidFill>
                      <a:srgbClr val="FFFF00"/>
                    </a:solid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solidFill>
                      <a:srgbClr val="FFFF00"/>
                    </a:solid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solidFill>
                      <a:srgbClr val="FFFF00"/>
                    </a:solid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solidFill>
                      <a:srgbClr val="FFFF00"/>
                    </a:solid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solidFill>
                      <a:srgbClr val="FFFF00"/>
                    </a:solid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solidFill>
                      <a:srgbClr val="FFFF00"/>
                    </a:solidFill>
                  </a:tcPr>
                </a:tc>
                <a:tc>
                  <a:txBody>
                    <a:bodyPr/>
                    <a:lstStyle/>
                    <a:p>
                      <a:pPr algn="l" fontAlgn="b"/>
                      <a:endParaRPr lang="en-US" sz="600" b="0" i="0" u="none" strike="noStrike" dirty="0">
                        <a:solidFill>
                          <a:srgbClr val="006100"/>
                        </a:solidFill>
                        <a:effectLst/>
                        <a:latin typeface="Calibri" panose="020F0502020204030204" pitchFamily="34" charset="0"/>
                      </a:endParaRPr>
                    </a:p>
                  </a:txBody>
                  <a:tcPr marL="1674" marR="1674" marT="1674" marB="0" anchor="b">
                    <a:lnL>
                      <a:noFill/>
                    </a:lnL>
                    <a:lnR>
                      <a:noFill/>
                    </a:lnR>
                    <a:lnT>
                      <a:noFill/>
                    </a:lnT>
                    <a:lnB>
                      <a:noFill/>
                    </a:lnB>
                    <a:solidFill>
                      <a:srgbClr val="FFFF00"/>
                    </a:solidFill>
                  </a:tcPr>
                </a:tc>
                <a:tc>
                  <a:txBody>
                    <a:bodyPr/>
                    <a:lstStyle/>
                    <a:p>
                      <a:pPr algn="l" fontAlgn="b"/>
                      <a:endParaRPr lang="en-US" sz="600" b="0" i="0" u="none" strike="noStrike" dirty="0">
                        <a:solidFill>
                          <a:srgbClr val="006100"/>
                        </a:solidFill>
                        <a:effectLst/>
                        <a:latin typeface="Calibri" panose="020F0502020204030204" pitchFamily="34" charset="0"/>
                      </a:endParaRPr>
                    </a:p>
                  </a:txBody>
                  <a:tcPr marL="1674" marR="1674" marT="1674" marB="0" anchor="b">
                    <a:lnL>
                      <a:noFill/>
                    </a:lnL>
                    <a:lnR>
                      <a:noFill/>
                    </a:lnR>
                    <a:lnT>
                      <a:noFill/>
                    </a:lnT>
                    <a:lnB>
                      <a:noFill/>
                    </a:lnB>
                    <a:solidFill>
                      <a:srgbClr val="FFFF00"/>
                    </a:solid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extLst>
                  <a:ext uri="{0D108BD9-81ED-4DB2-BD59-A6C34878D82A}">
                    <a16:rowId xmlns:a16="http://schemas.microsoft.com/office/drawing/2014/main" val="2250532966"/>
                  </a:ext>
                </a:extLst>
              </a:tr>
              <a:tr h="209834">
                <a:tc>
                  <a:txBody>
                    <a:bodyPr/>
                    <a:lstStyle/>
                    <a:p>
                      <a:pPr algn="l" fontAlgn="b"/>
                      <a:r>
                        <a:rPr lang="en-US" sz="600" b="0" i="0" u="none" strike="noStrike" dirty="0">
                          <a:solidFill>
                            <a:srgbClr val="000000"/>
                          </a:solidFill>
                          <a:effectLst/>
                          <a:latin typeface="Calibri" panose="020F0502020204030204" pitchFamily="34" charset="0"/>
                        </a:rPr>
                        <a:t>Pre-ballot review and comment resolution</a:t>
                      </a:r>
                    </a:p>
                  </a:txBody>
                  <a:tcPr marL="1674" marR="1674" marT="167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7F7F7F"/>
                      </a:solidFill>
                      <a:prstDash val="solid"/>
                      <a:round/>
                      <a:headEnd type="none" w="med" len="med"/>
                      <a:tailEnd type="none" w="med" len="med"/>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6100"/>
                        </a:solidFill>
                        <a:effectLst/>
                        <a:latin typeface="Calibri" panose="020F0502020204030204" pitchFamily="34" charset="0"/>
                      </a:endParaRPr>
                    </a:p>
                  </a:txBody>
                  <a:tcPr marL="1674" marR="1674" marT="1674" marB="0" anchor="b">
                    <a:lnL>
                      <a:noFill/>
                    </a:lnL>
                    <a:lnR>
                      <a:noFill/>
                    </a:lnR>
                    <a:lnT>
                      <a:noFill/>
                    </a:lnT>
                    <a:lnB>
                      <a:noFill/>
                    </a:lnB>
                    <a:solidFill>
                      <a:srgbClr val="C6EFCE"/>
                    </a:solidFill>
                  </a:tcPr>
                </a:tc>
                <a:tc>
                  <a:txBody>
                    <a:bodyPr/>
                    <a:lstStyle/>
                    <a:p>
                      <a:pPr algn="l" fontAlgn="b"/>
                      <a:endParaRPr lang="en-US" sz="600" b="0" i="0" u="none" strike="noStrike" dirty="0">
                        <a:solidFill>
                          <a:srgbClr val="006100"/>
                        </a:solidFill>
                        <a:effectLst/>
                        <a:latin typeface="Calibri" panose="020F0502020204030204" pitchFamily="34" charset="0"/>
                      </a:endParaRPr>
                    </a:p>
                  </a:txBody>
                  <a:tcPr marL="1674" marR="1674" marT="1674" marB="0" anchor="b">
                    <a:lnL>
                      <a:noFill/>
                    </a:lnL>
                    <a:lnR>
                      <a:noFill/>
                    </a:lnR>
                    <a:lnT>
                      <a:noFill/>
                    </a:lnT>
                    <a:lnB w="6350" cap="flat" cmpd="sng" algn="ctr">
                      <a:solidFill>
                        <a:srgbClr val="7F7F7F"/>
                      </a:solidFill>
                      <a:prstDash val="solid"/>
                      <a:round/>
                      <a:headEnd type="none" w="med" len="med"/>
                      <a:tailEnd type="none" w="med" len="med"/>
                    </a:lnB>
                    <a:solidFill>
                      <a:srgbClr val="C6EFCE"/>
                    </a:solid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extLst>
                  <a:ext uri="{0D108BD9-81ED-4DB2-BD59-A6C34878D82A}">
                    <a16:rowId xmlns:a16="http://schemas.microsoft.com/office/drawing/2014/main" val="1807331602"/>
                  </a:ext>
                </a:extLst>
              </a:tr>
              <a:tr h="105869">
                <a:tc>
                  <a:txBody>
                    <a:bodyPr/>
                    <a:lstStyle/>
                    <a:p>
                      <a:pPr algn="ctr" fontAlgn="b"/>
                      <a:r>
                        <a:rPr lang="en-US" sz="600" b="0" i="0" u="none" strike="noStrike">
                          <a:solidFill>
                            <a:srgbClr val="3F3F76"/>
                          </a:solidFill>
                          <a:effectLst/>
                          <a:latin typeface="Calibri" panose="020F0502020204030204" pitchFamily="34" charset="0"/>
                        </a:rPr>
                        <a:t>First letter ballot</a:t>
                      </a:r>
                    </a:p>
                  </a:txBody>
                  <a:tcPr marL="1674" marR="1674" marT="1674"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w="6350" cap="flat" cmpd="sng" algn="ctr">
                      <a:solidFill>
                        <a:srgbClr val="7F7F7F"/>
                      </a:solidFill>
                      <a:prstDash val="solid"/>
                      <a:round/>
                      <a:headEnd type="none" w="med" len="med"/>
                      <a:tailEnd type="none" w="med" len="med"/>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w="6350" cap="flat" cmpd="sng" algn="ctr">
                      <a:solidFill>
                        <a:srgbClr val="7F7F7F"/>
                      </a:solidFill>
                      <a:prstDash val="solid"/>
                      <a:round/>
                      <a:headEnd type="none" w="med" len="med"/>
                      <a:tailEnd type="none" w="med" len="med"/>
                    </a:lnR>
                    <a:lnT>
                      <a:noFill/>
                    </a:lnT>
                    <a:lnB>
                      <a:noFill/>
                    </a:lnB>
                  </a:tcPr>
                </a:tc>
                <a:tc>
                  <a:txBody>
                    <a:bodyPr/>
                    <a:lstStyle/>
                    <a:p>
                      <a:pPr algn="ctr" fontAlgn="b"/>
                      <a:endParaRPr lang="en-US" sz="600" b="0" i="0" u="none" strike="noStrike" dirty="0">
                        <a:solidFill>
                          <a:srgbClr val="3F3F76"/>
                        </a:solidFill>
                        <a:effectLst/>
                        <a:latin typeface="Calibri" panose="020F0502020204030204" pitchFamily="34" charset="0"/>
                      </a:endParaRPr>
                    </a:p>
                  </a:txBody>
                  <a:tcPr marL="1674" marR="1674" marT="1674"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solidFill>
                      <a:srgbClr val="FFCC99"/>
                    </a:solidFill>
                  </a:tcPr>
                </a:tc>
                <a:tc>
                  <a:txBody>
                    <a:bodyPr/>
                    <a:lstStyle/>
                    <a:p>
                      <a:pPr algn="l" fontAlgn="b"/>
                      <a:endParaRPr lang="en-US" sz="600" b="0" i="0" u="none" strike="noStrike" dirty="0">
                        <a:solidFill>
                          <a:srgbClr val="006100"/>
                        </a:solidFill>
                        <a:effectLst/>
                        <a:latin typeface="Calibri" panose="020F0502020204030204" pitchFamily="34" charset="0"/>
                      </a:endParaRPr>
                    </a:p>
                  </a:txBody>
                  <a:tcPr marL="1674" marR="1674" marT="1674" marB="0" anchor="b">
                    <a:lnL w="6350" cap="flat" cmpd="sng" algn="ctr">
                      <a:solidFill>
                        <a:srgbClr val="7F7F7F"/>
                      </a:solidFill>
                      <a:prstDash val="solid"/>
                      <a:round/>
                      <a:headEnd type="none" w="med" len="med"/>
                      <a:tailEnd type="none" w="med" len="med"/>
                    </a:lnL>
                    <a:lnR>
                      <a:noFill/>
                    </a:lnR>
                    <a:lnT>
                      <a:noFill/>
                    </a:lnT>
                    <a:lnB>
                      <a:noFill/>
                    </a:lnB>
                    <a:solidFill>
                      <a:srgbClr val="C6EFCE"/>
                    </a:solid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extLst>
                  <a:ext uri="{0D108BD9-81ED-4DB2-BD59-A6C34878D82A}">
                    <a16:rowId xmlns:a16="http://schemas.microsoft.com/office/drawing/2014/main" val="2878362126"/>
                  </a:ext>
                </a:extLst>
              </a:tr>
              <a:tr h="151946">
                <a:tc>
                  <a:txBody>
                    <a:bodyPr/>
                    <a:lstStyle/>
                    <a:p>
                      <a:pPr algn="l" fontAlgn="b"/>
                      <a:r>
                        <a:rPr lang="en-US" sz="600" b="0" i="0" u="none" strike="noStrike">
                          <a:solidFill>
                            <a:srgbClr val="000000"/>
                          </a:solidFill>
                          <a:effectLst/>
                          <a:latin typeface="Calibri" panose="020F0502020204030204" pitchFamily="34" charset="0"/>
                        </a:rPr>
                        <a:t>LB Comment Resolution</a:t>
                      </a:r>
                    </a:p>
                  </a:txBody>
                  <a:tcPr marL="1674" marR="1674" marT="167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7F7F7F"/>
                      </a:solidFill>
                      <a:prstDash val="solid"/>
                      <a:round/>
                      <a:headEnd type="none" w="med" len="med"/>
                      <a:tailEnd type="none" w="med" len="med"/>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w="6350" cap="flat" cmpd="sng" algn="ctr">
                      <a:solidFill>
                        <a:srgbClr val="7F7F7F"/>
                      </a:solidFill>
                      <a:prstDash val="solid"/>
                      <a:round/>
                      <a:headEnd type="none" w="med" len="med"/>
                      <a:tailEnd type="none" w="med" len="med"/>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6100"/>
                        </a:solidFill>
                        <a:effectLst/>
                        <a:latin typeface="Calibri" panose="020F0502020204030204" pitchFamily="34" charset="0"/>
                      </a:endParaRPr>
                    </a:p>
                  </a:txBody>
                  <a:tcPr marL="1674" marR="1674" marT="1674" marB="0" anchor="b">
                    <a:lnL>
                      <a:noFill/>
                    </a:lnL>
                    <a:lnR>
                      <a:noFill/>
                    </a:lnR>
                    <a:lnT>
                      <a:noFill/>
                    </a:lnT>
                    <a:lnB>
                      <a:noFill/>
                    </a:lnB>
                    <a:solidFill>
                      <a:srgbClr val="C6EFCE"/>
                    </a:solidFill>
                  </a:tcPr>
                </a:tc>
                <a:tc>
                  <a:txBody>
                    <a:bodyPr/>
                    <a:lstStyle/>
                    <a:p>
                      <a:pPr algn="l" fontAlgn="b"/>
                      <a:endParaRPr lang="en-US" sz="600" b="0" i="0" u="none" strike="noStrike" dirty="0">
                        <a:solidFill>
                          <a:srgbClr val="006100"/>
                        </a:solidFill>
                        <a:effectLst/>
                        <a:latin typeface="Calibri" panose="020F0502020204030204" pitchFamily="34" charset="0"/>
                      </a:endParaRPr>
                    </a:p>
                  </a:txBody>
                  <a:tcPr marL="1674" marR="1674" marT="1674" marB="0" anchor="b">
                    <a:lnL>
                      <a:noFill/>
                    </a:lnL>
                    <a:lnR>
                      <a:noFill/>
                    </a:lnR>
                    <a:lnT>
                      <a:noFill/>
                    </a:lnT>
                    <a:lnB>
                      <a:noFill/>
                    </a:lnB>
                    <a:solidFill>
                      <a:srgbClr val="C6EFCE"/>
                    </a:solidFill>
                  </a:tcPr>
                </a:tc>
                <a:tc>
                  <a:txBody>
                    <a:bodyPr/>
                    <a:lstStyle/>
                    <a:p>
                      <a:pPr algn="l" fontAlgn="b"/>
                      <a:endParaRPr lang="en-US" sz="600" b="0" i="0" u="none" strike="noStrike" dirty="0">
                        <a:solidFill>
                          <a:srgbClr val="006100"/>
                        </a:solidFill>
                        <a:effectLst/>
                        <a:latin typeface="Calibri" panose="020F0502020204030204" pitchFamily="34" charset="0"/>
                      </a:endParaRPr>
                    </a:p>
                  </a:txBody>
                  <a:tcPr marL="1674" marR="1674" marT="1674" marB="0" anchor="b">
                    <a:lnL>
                      <a:noFill/>
                    </a:lnL>
                    <a:lnR>
                      <a:noFill/>
                    </a:lnR>
                    <a:lnT>
                      <a:noFill/>
                    </a:lnT>
                    <a:lnB w="6350" cap="flat" cmpd="sng" algn="ctr">
                      <a:solidFill>
                        <a:srgbClr val="7F7F7F"/>
                      </a:solidFill>
                      <a:prstDash val="solid"/>
                      <a:round/>
                      <a:headEnd type="none" w="med" len="med"/>
                      <a:tailEnd type="none" w="med" len="med"/>
                    </a:lnB>
                    <a:solidFill>
                      <a:srgbClr val="C6EFCE"/>
                    </a:solid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extLst>
                  <a:ext uri="{0D108BD9-81ED-4DB2-BD59-A6C34878D82A}">
                    <a16:rowId xmlns:a16="http://schemas.microsoft.com/office/drawing/2014/main" val="2319822025"/>
                  </a:ext>
                </a:extLst>
              </a:tr>
              <a:tr h="151946">
                <a:tc>
                  <a:txBody>
                    <a:bodyPr/>
                    <a:lstStyle/>
                    <a:p>
                      <a:pPr algn="l" fontAlgn="b"/>
                      <a:r>
                        <a:rPr lang="en-US" sz="600" b="0" i="0" u="none" strike="noStrike">
                          <a:solidFill>
                            <a:srgbClr val="3F3F76"/>
                          </a:solidFill>
                          <a:effectLst/>
                          <a:latin typeface="Calibri" panose="020F0502020204030204" pitchFamily="34" charset="0"/>
                        </a:rPr>
                        <a:t>WG Recirculatoin</a:t>
                      </a:r>
                    </a:p>
                  </a:txBody>
                  <a:tcPr marL="1674" marR="1674" marT="1674"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w="6350" cap="flat" cmpd="sng" algn="ctr">
                      <a:solidFill>
                        <a:srgbClr val="7F7F7F"/>
                      </a:solidFill>
                      <a:prstDash val="solid"/>
                      <a:round/>
                      <a:headEnd type="none" w="med" len="med"/>
                      <a:tailEnd type="none" w="med" len="med"/>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w="6350" cap="flat" cmpd="sng" algn="ctr">
                      <a:solidFill>
                        <a:srgbClr val="7F7F7F"/>
                      </a:solidFill>
                      <a:prstDash val="solid"/>
                      <a:round/>
                      <a:headEnd type="none" w="med" len="med"/>
                      <a:tailEnd type="none" w="med" len="med"/>
                    </a:lnR>
                    <a:lnT>
                      <a:noFill/>
                    </a:lnT>
                    <a:lnB>
                      <a:noFill/>
                    </a:lnB>
                  </a:tcPr>
                </a:tc>
                <a:tc>
                  <a:txBody>
                    <a:bodyPr/>
                    <a:lstStyle/>
                    <a:p>
                      <a:pPr algn="ctr" fontAlgn="b"/>
                      <a:endParaRPr lang="en-US" sz="600" b="0" i="0" u="none" strike="noStrike" dirty="0">
                        <a:solidFill>
                          <a:srgbClr val="3F3F76"/>
                        </a:solidFill>
                        <a:effectLst/>
                        <a:latin typeface="Calibri" panose="020F0502020204030204" pitchFamily="34" charset="0"/>
                      </a:endParaRPr>
                    </a:p>
                  </a:txBody>
                  <a:tcPr marL="1674" marR="1674" marT="1674"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solidFill>
                      <a:srgbClr val="FFCC99"/>
                    </a:solid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w="6350" cap="flat" cmpd="sng" algn="ctr">
                      <a:solidFill>
                        <a:srgbClr val="7F7F7F"/>
                      </a:solidFill>
                      <a:prstDash val="solid"/>
                      <a:round/>
                      <a:headEnd type="none" w="med" len="med"/>
                      <a:tailEnd type="none" w="med" len="med"/>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extLst>
                  <a:ext uri="{0D108BD9-81ED-4DB2-BD59-A6C34878D82A}">
                    <a16:rowId xmlns:a16="http://schemas.microsoft.com/office/drawing/2014/main" val="1760740310"/>
                  </a:ext>
                </a:extLst>
              </a:tr>
              <a:tr h="209834">
                <a:tc>
                  <a:txBody>
                    <a:bodyPr/>
                    <a:lstStyle/>
                    <a:p>
                      <a:pPr algn="l" fontAlgn="b"/>
                      <a:r>
                        <a:rPr lang="en-US" sz="600" b="0" i="0" u="none" strike="noStrike">
                          <a:solidFill>
                            <a:srgbClr val="000000"/>
                          </a:solidFill>
                          <a:effectLst/>
                          <a:latin typeface="Calibri" panose="020F0502020204030204" pitchFamily="34" charset="0"/>
                        </a:rPr>
                        <a:t>Comment resolution, 1st recirc</a:t>
                      </a:r>
                    </a:p>
                  </a:txBody>
                  <a:tcPr marL="1674" marR="1674" marT="167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7F7F7F"/>
                      </a:solidFill>
                      <a:prstDash val="solid"/>
                      <a:round/>
                      <a:headEnd type="none" w="med" len="med"/>
                      <a:tailEnd type="none" w="med" len="med"/>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6100"/>
                        </a:solidFill>
                        <a:effectLst/>
                        <a:latin typeface="Calibri" panose="020F0502020204030204" pitchFamily="34" charset="0"/>
                      </a:endParaRPr>
                    </a:p>
                  </a:txBody>
                  <a:tcPr marL="1674" marR="1674" marT="1674" marB="0" anchor="b">
                    <a:lnL>
                      <a:noFill/>
                    </a:lnL>
                    <a:lnR>
                      <a:noFill/>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solidFill>
                      <a:srgbClr val="C6EFCE"/>
                    </a:solidFill>
                  </a:tcPr>
                </a:tc>
                <a:tc>
                  <a:txBody>
                    <a:bodyPr/>
                    <a:lstStyle/>
                    <a:p>
                      <a:pPr algn="l" fontAlgn="b"/>
                      <a:endParaRPr lang="en-US" sz="600" b="0" i="0" u="none" strike="noStrike">
                        <a:solidFill>
                          <a:srgbClr val="006100"/>
                        </a:solidFill>
                        <a:effectLst/>
                        <a:latin typeface="Calibri" panose="020F0502020204030204" pitchFamily="34" charset="0"/>
                      </a:endParaRPr>
                    </a:p>
                  </a:txBody>
                  <a:tcPr marL="1674" marR="1674" marT="1674" marB="0" anchor="b">
                    <a:lnL>
                      <a:noFill/>
                    </a:lnL>
                    <a:lnR>
                      <a:noFill/>
                    </a:lnR>
                    <a:lnT>
                      <a:noFill/>
                    </a:lnT>
                    <a:lnB>
                      <a:noFill/>
                    </a:lnB>
                    <a:solidFill>
                      <a:srgbClr val="C6EFCE"/>
                    </a:solidFill>
                  </a:tcPr>
                </a:tc>
                <a:tc>
                  <a:txBody>
                    <a:bodyPr/>
                    <a:lstStyle/>
                    <a:p>
                      <a:pPr algn="l" fontAlgn="b"/>
                      <a:endParaRPr lang="en-US" sz="600" b="0" i="0" u="none" strike="noStrike">
                        <a:solidFill>
                          <a:srgbClr val="006100"/>
                        </a:solidFill>
                        <a:effectLst/>
                        <a:latin typeface="Calibri" panose="020F0502020204030204" pitchFamily="34" charset="0"/>
                      </a:endParaRPr>
                    </a:p>
                  </a:txBody>
                  <a:tcPr marL="1674" marR="1674" marT="1674" marB="0" anchor="b">
                    <a:lnL>
                      <a:noFill/>
                    </a:lnL>
                    <a:lnR>
                      <a:noFill/>
                    </a:lnR>
                    <a:lnT>
                      <a:noFill/>
                    </a:lnT>
                    <a:lnB>
                      <a:noFill/>
                    </a:lnB>
                    <a:solidFill>
                      <a:srgbClr val="C6EFCE"/>
                    </a:solid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extLst>
                  <a:ext uri="{0D108BD9-81ED-4DB2-BD59-A6C34878D82A}">
                    <a16:rowId xmlns:a16="http://schemas.microsoft.com/office/drawing/2014/main" val="2727567655"/>
                  </a:ext>
                </a:extLst>
              </a:tr>
              <a:tr h="209834">
                <a:tc>
                  <a:txBody>
                    <a:bodyPr/>
                    <a:lstStyle/>
                    <a:p>
                      <a:pPr algn="l" fontAlgn="b"/>
                      <a:r>
                        <a:rPr lang="en-US" sz="600" b="0" i="0" u="none" strike="noStrike">
                          <a:solidFill>
                            <a:srgbClr val="9C5700"/>
                          </a:solidFill>
                          <a:effectLst/>
                          <a:latin typeface="Calibri" panose="020F0502020204030204" pitchFamily="34" charset="0"/>
                        </a:rPr>
                        <a:t>Conditional approval for SA ballot</a:t>
                      </a:r>
                    </a:p>
                  </a:txBody>
                  <a:tcPr marL="1674" marR="1674" marT="1674"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solidFill>
                      <a:srgbClr val="FFEB9C"/>
                    </a:solid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w="6350" cap="flat" cmpd="sng" algn="ctr">
                      <a:solidFill>
                        <a:srgbClr val="7F7F7F"/>
                      </a:solidFill>
                      <a:prstDash val="solid"/>
                      <a:round/>
                      <a:headEnd type="none" w="med" len="med"/>
                      <a:tailEnd type="none" w="med" len="med"/>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w="6350" cap="flat" cmpd="sng" algn="ctr">
                      <a:solidFill>
                        <a:srgbClr val="7F7F7F"/>
                      </a:solidFill>
                      <a:prstDash val="solid"/>
                      <a:round/>
                      <a:headEnd type="none" w="med" len="med"/>
                      <a:tailEnd type="none" w="med" len="med"/>
                    </a:lnR>
                    <a:lnT>
                      <a:noFill/>
                    </a:lnT>
                    <a:lnB>
                      <a:noFill/>
                    </a:lnB>
                  </a:tcPr>
                </a:tc>
                <a:tc>
                  <a:txBody>
                    <a:bodyPr/>
                    <a:lstStyle/>
                    <a:p>
                      <a:pPr algn="l" fontAlgn="b"/>
                      <a:endParaRPr lang="en-US" sz="600" b="0" i="0" u="none" strike="noStrike">
                        <a:solidFill>
                          <a:srgbClr val="9C5700"/>
                        </a:solidFill>
                        <a:effectLst/>
                        <a:latin typeface="Calibri" panose="020F0502020204030204" pitchFamily="34" charset="0"/>
                      </a:endParaRPr>
                    </a:p>
                  </a:txBody>
                  <a:tcPr marL="1674" marR="1674" marT="1674"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solidFill>
                      <a:srgbClr val="FFEB9C"/>
                    </a:solid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w="6350" cap="flat" cmpd="sng" algn="ctr">
                      <a:solidFill>
                        <a:srgbClr val="7F7F7F"/>
                      </a:solidFill>
                      <a:prstDash val="solid"/>
                      <a:round/>
                      <a:headEnd type="none" w="med" len="med"/>
                      <a:tailEnd type="none" w="med" len="med"/>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w="6350" cap="flat" cmpd="sng" algn="ctr">
                      <a:solidFill>
                        <a:srgbClr val="7F7F7F"/>
                      </a:solidFill>
                      <a:prstDash val="solid"/>
                      <a:round/>
                      <a:headEnd type="none" w="med" len="med"/>
                      <a:tailEnd type="none" w="med" len="med"/>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extLst>
                  <a:ext uri="{0D108BD9-81ED-4DB2-BD59-A6C34878D82A}">
                    <a16:rowId xmlns:a16="http://schemas.microsoft.com/office/drawing/2014/main" val="2185908550"/>
                  </a:ext>
                </a:extLst>
              </a:tr>
              <a:tr h="151946">
                <a:tc>
                  <a:txBody>
                    <a:bodyPr/>
                    <a:lstStyle/>
                    <a:p>
                      <a:pPr algn="l" fontAlgn="b"/>
                      <a:r>
                        <a:rPr lang="en-US" sz="600" b="0" i="0" u="none" strike="noStrike">
                          <a:solidFill>
                            <a:srgbClr val="3F3F76"/>
                          </a:solidFill>
                          <a:effectLst/>
                          <a:latin typeface="Calibri" panose="020F0502020204030204" pitchFamily="34" charset="0"/>
                        </a:rPr>
                        <a:t>WG Recirculatoin</a:t>
                      </a:r>
                    </a:p>
                  </a:txBody>
                  <a:tcPr marL="1674" marR="1674" marT="1674"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w="6350" cap="flat" cmpd="sng" algn="ctr">
                      <a:solidFill>
                        <a:srgbClr val="7F7F7F"/>
                      </a:solidFill>
                      <a:prstDash val="solid"/>
                      <a:round/>
                      <a:headEnd type="none" w="med" len="med"/>
                      <a:tailEnd type="none" w="med" len="med"/>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w="6350" cap="flat" cmpd="sng" algn="ctr">
                      <a:solidFill>
                        <a:srgbClr val="7F7F7F"/>
                      </a:solidFill>
                      <a:prstDash val="solid"/>
                      <a:round/>
                      <a:headEnd type="none" w="med" len="med"/>
                      <a:tailEnd type="none" w="med" len="med"/>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w="6350" cap="flat" cmpd="sng" algn="ctr">
                      <a:solidFill>
                        <a:srgbClr val="7F7F7F"/>
                      </a:solidFill>
                      <a:prstDash val="solid"/>
                      <a:round/>
                      <a:headEnd type="none" w="med" len="med"/>
                      <a:tailEnd type="none" w="med" len="med"/>
                    </a:lnR>
                    <a:lnT>
                      <a:noFill/>
                    </a:lnT>
                    <a:lnB>
                      <a:noFill/>
                    </a:lnB>
                  </a:tcPr>
                </a:tc>
                <a:tc>
                  <a:txBody>
                    <a:bodyPr/>
                    <a:lstStyle/>
                    <a:p>
                      <a:pPr algn="ctr" fontAlgn="b"/>
                      <a:endParaRPr lang="en-US" sz="600" b="0" i="0" u="none" strike="noStrike" dirty="0">
                        <a:solidFill>
                          <a:srgbClr val="3F3F76"/>
                        </a:solidFill>
                        <a:effectLst/>
                        <a:latin typeface="Calibri" panose="020F0502020204030204" pitchFamily="34" charset="0"/>
                      </a:endParaRPr>
                    </a:p>
                  </a:txBody>
                  <a:tcPr marL="1674" marR="1674" marT="1674"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solidFill>
                      <a:srgbClr val="FFCC99"/>
                    </a:solid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w="6350" cap="flat" cmpd="sng" algn="ctr">
                      <a:solidFill>
                        <a:srgbClr val="7F7F7F"/>
                      </a:solidFill>
                      <a:prstDash val="solid"/>
                      <a:round/>
                      <a:headEnd type="none" w="med" len="med"/>
                      <a:tailEnd type="none" w="med" len="med"/>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extLst>
                  <a:ext uri="{0D108BD9-81ED-4DB2-BD59-A6C34878D82A}">
                    <a16:rowId xmlns:a16="http://schemas.microsoft.com/office/drawing/2014/main" val="818537944"/>
                  </a:ext>
                </a:extLst>
              </a:tr>
              <a:tr h="227231">
                <a:tc>
                  <a:txBody>
                    <a:bodyPr/>
                    <a:lstStyle/>
                    <a:p>
                      <a:pPr algn="l" fontAlgn="b"/>
                      <a:r>
                        <a:rPr lang="en-US" sz="600" b="0" i="0" u="none" strike="noStrike">
                          <a:solidFill>
                            <a:srgbClr val="000000"/>
                          </a:solidFill>
                          <a:effectLst/>
                          <a:latin typeface="Calibri" panose="020F0502020204030204" pitchFamily="34" charset="0"/>
                        </a:rPr>
                        <a:t>Comment resolution, 2nd recirc and final recirc</a:t>
                      </a:r>
                    </a:p>
                  </a:txBody>
                  <a:tcPr marL="1674" marR="1674" marT="167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7F7F7F"/>
                      </a:solidFill>
                      <a:prstDash val="solid"/>
                      <a:round/>
                      <a:headEnd type="none" w="med" len="med"/>
                      <a:tailEnd type="none" w="med" len="med"/>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w="6350" cap="flat" cmpd="sng" algn="ctr">
                      <a:solidFill>
                        <a:srgbClr val="7F7F7F"/>
                      </a:solidFill>
                      <a:prstDash val="solid"/>
                      <a:round/>
                      <a:headEnd type="none" w="med" len="med"/>
                      <a:tailEnd type="none" w="med" len="med"/>
                    </a:lnT>
                    <a:lnB>
                      <a:noFill/>
                    </a:lnB>
                  </a:tcPr>
                </a:tc>
                <a:tc>
                  <a:txBody>
                    <a:bodyPr/>
                    <a:lstStyle/>
                    <a:p>
                      <a:pPr algn="l" fontAlgn="b"/>
                      <a:endParaRPr lang="en-US" sz="600" b="0" i="0" u="none" strike="noStrike" dirty="0">
                        <a:solidFill>
                          <a:srgbClr val="006100"/>
                        </a:solidFill>
                        <a:effectLst/>
                        <a:latin typeface="Calibri" panose="020F0502020204030204" pitchFamily="34" charset="0"/>
                      </a:endParaRPr>
                    </a:p>
                  </a:txBody>
                  <a:tcPr marL="1674" marR="1674" marT="1674" marB="0" anchor="b">
                    <a:lnL>
                      <a:noFill/>
                    </a:lnL>
                    <a:lnR>
                      <a:noFill/>
                    </a:lnR>
                    <a:lnT>
                      <a:noFill/>
                    </a:lnT>
                    <a:lnB>
                      <a:noFill/>
                    </a:lnB>
                    <a:solidFill>
                      <a:srgbClr val="C6EFCE"/>
                    </a:solid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w="6350" cap="flat" cmpd="sng" algn="ctr">
                      <a:solidFill>
                        <a:srgbClr val="7F7F7F"/>
                      </a:solidFill>
                      <a:prstDash val="solid"/>
                      <a:round/>
                      <a:headEnd type="none" w="med" len="med"/>
                      <a:tailEnd type="none" w="med" len="med"/>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extLst>
                  <a:ext uri="{0D108BD9-81ED-4DB2-BD59-A6C34878D82A}">
                    <a16:rowId xmlns:a16="http://schemas.microsoft.com/office/drawing/2014/main" val="1786936665"/>
                  </a:ext>
                </a:extLst>
              </a:tr>
              <a:tr h="105869">
                <a:tc>
                  <a:txBody>
                    <a:bodyPr/>
                    <a:lstStyle/>
                    <a:p>
                      <a:pPr algn="l" fontAlgn="b"/>
                      <a:r>
                        <a:rPr lang="en-US" sz="600" b="0" i="0" u="none" strike="noStrike">
                          <a:solidFill>
                            <a:srgbClr val="FFFFFF"/>
                          </a:solidFill>
                          <a:effectLst/>
                          <a:latin typeface="Calibri" panose="020F0502020204030204" pitchFamily="34" charset="0"/>
                        </a:rPr>
                        <a:t>First SA ballot</a:t>
                      </a:r>
                    </a:p>
                  </a:txBody>
                  <a:tcPr marL="1674" marR="1674" marT="1674"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5911"/>
                    </a:solid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w="6350" cap="flat" cmpd="sng" algn="ctr">
                      <a:solidFill>
                        <a:srgbClr val="7F7F7F"/>
                      </a:solidFill>
                      <a:prstDash val="solid"/>
                      <a:round/>
                      <a:headEnd type="none" w="med" len="med"/>
                      <a:tailEnd type="none" w="med" len="med"/>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w="6350" cap="flat" cmpd="sng" algn="ctr">
                      <a:solidFill>
                        <a:srgbClr val="7F7F7F"/>
                      </a:solidFill>
                      <a:prstDash val="solid"/>
                      <a:round/>
                      <a:headEnd type="none" w="med" len="med"/>
                      <a:tailEnd type="none" w="med" len="med"/>
                    </a:lnR>
                    <a:lnT>
                      <a:noFill/>
                    </a:lnT>
                    <a:lnB>
                      <a:noFill/>
                    </a:lnB>
                  </a:tcPr>
                </a:tc>
                <a:tc>
                  <a:txBody>
                    <a:bodyPr/>
                    <a:lstStyle/>
                    <a:p>
                      <a:pPr algn="ctr" fontAlgn="b"/>
                      <a:endParaRPr lang="en-US" sz="600" b="0" i="0" u="none" strike="noStrike">
                        <a:solidFill>
                          <a:srgbClr val="FFFFFF"/>
                        </a:solidFill>
                        <a:effectLst/>
                        <a:latin typeface="Calibri" panose="020F0502020204030204" pitchFamily="34" charset="0"/>
                      </a:endParaRPr>
                    </a:p>
                  </a:txBody>
                  <a:tcPr marL="1674" marR="1674" marT="1674"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solidFill>
                      <a:srgbClr val="C65911"/>
                    </a:solid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w="6350" cap="flat" cmpd="sng" algn="ctr">
                      <a:solidFill>
                        <a:srgbClr val="7F7F7F"/>
                      </a:solidFill>
                      <a:prstDash val="solid"/>
                      <a:round/>
                      <a:headEnd type="none" w="med" len="med"/>
                      <a:tailEnd type="none" w="med" len="med"/>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extLst>
                  <a:ext uri="{0D108BD9-81ED-4DB2-BD59-A6C34878D82A}">
                    <a16:rowId xmlns:a16="http://schemas.microsoft.com/office/drawing/2014/main" val="1426868868"/>
                  </a:ext>
                </a:extLst>
              </a:tr>
              <a:tr h="209834">
                <a:tc>
                  <a:txBody>
                    <a:bodyPr/>
                    <a:lstStyle/>
                    <a:p>
                      <a:pPr algn="l" fontAlgn="b"/>
                      <a:r>
                        <a:rPr lang="en-US" sz="600" b="0" i="0" u="none" strike="noStrike">
                          <a:solidFill>
                            <a:srgbClr val="000000"/>
                          </a:solidFill>
                          <a:effectLst/>
                          <a:latin typeface="Calibri" panose="020F0502020204030204" pitchFamily="34" charset="0"/>
                        </a:rPr>
                        <a:t>Comment resolution, first SA ballot</a:t>
                      </a:r>
                    </a:p>
                  </a:txBody>
                  <a:tcPr marL="1674" marR="1674" marT="167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7F7F7F"/>
                      </a:solidFill>
                      <a:prstDash val="solid"/>
                      <a:round/>
                      <a:headEnd type="none" w="med" len="med"/>
                      <a:tailEnd type="none" w="med" len="med"/>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w="6350" cap="flat" cmpd="sng" algn="ctr">
                      <a:solidFill>
                        <a:srgbClr val="7F7F7F"/>
                      </a:solidFill>
                      <a:prstDash val="solid"/>
                      <a:round/>
                      <a:headEnd type="none" w="med" len="med"/>
                      <a:tailEnd type="none" w="med" len="med"/>
                    </a:lnT>
                    <a:lnB>
                      <a:noFill/>
                    </a:lnB>
                  </a:tcPr>
                </a:tc>
                <a:tc>
                  <a:txBody>
                    <a:bodyPr/>
                    <a:lstStyle/>
                    <a:p>
                      <a:pPr algn="l" fontAlgn="b"/>
                      <a:endParaRPr lang="en-US" sz="600" b="0" i="0" u="none" strike="noStrike">
                        <a:solidFill>
                          <a:srgbClr val="006100"/>
                        </a:solidFill>
                        <a:effectLst/>
                        <a:latin typeface="Calibri" panose="020F0502020204030204" pitchFamily="34" charset="0"/>
                      </a:endParaRPr>
                    </a:p>
                  </a:txBody>
                  <a:tcPr marL="1674" marR="1674" marT="1674" marB="0" anchor="b">
                    <a:lnL>
                      <a:noFill/>
                    </a:lnL>
                    <a:lnR>
                      <a:noFill/>
                    </a:lnR>
                    <a:lnT>
                      <a:noFill/>
                    </a:lnT>
                    <a:lnB>
                      <a:noFill/>
                    </a:lnB>
                    <a:solidFill>
                      <a:srgbClr val="C6EFCE"/>
                    </a:solidFill>
                  </a:tcPr>
                </a:tc>
                <a:tc>
                  <a:txBody>
                    <a:bodyPr/>
                    <a:lstStyle/>
                    <a:p>
                      <a:pPr algn="l" fontAlgn="b"/>
                      <a:endParaRPr lang="en-US" sz="600" b="0" i="0" u="none" strike="noStrike" dirty="0">
                        <a:solidFill>
                          <a:srgbClr val="006100"/>
                        </a:solidFill>
                        <a:effectLst/>
                        <a:latin typeface="Calibri" panose="020F0502020204030204" pitchFamily="34" charset="0"/>
                      </a:endParaRPr>
                    </a:p>
                  </a:txBody>
                  <a:tcPr marL="1674" marR="1674" marT="1674" marB="0" anchor="b">
                    <a:lnL>
                      <a:noFill/>
                    </a:lnL>
                    <a:lnR>
                      <a:noFill/>
                    </a:lnR>
                    <a:lnT>
                      <a:noFill/>
                    </a:lnT>
                    <a:lnB>
                      <a:noFill/>
                    </a:lnB>
                    <a:solidFill>
                      <a:srgbClr val="C6EFCE"/>
                    </a:solidFill>
                  </a:tcPr>
                </a:tc>
                <a:tc>
                  <a:txBody>
                    <a:bodyPr/>
                    <a:lstStyle/>
                    <a:p>
                      <a:pPr algn="l" fontAlgn="b"/>
                      <a:endParaRPr lang="en-US" sz="600" b="0" i="0" u="none" strike="noStrike" dirty="0">
                        <a:solidFill>
                          <a:srgbClr val="006100"/>
                        </a:solidFill>
                        <a:effectLst/>
                        <a:latin typeface="Calibri" panose="020F0502020204030204" pitchFamily="34" charset="0"/>
                      </a:endParaRPr>
                    </a:p>
                  </a:txBody>
                  <a:tcPr marL="1674" marR="1674" marT="1674" marB="0" anchor="b">
                    <a:lnL>
                      <a:noFill/>
                    </a:lnL>
                    <a:lnR>
                      <a:noFill/>
                    </a:lnR>
                    <a:lnT>
                      <a:noFill/>
                    </a:lnT>
                    <a:lnB w="6350" cap="flat" cmpd="sng" algn="ctr">
                      <a:solidFill>
                        <a:srgbClr val="7F7F7F"/>
                      </a:solidFill>
                      <a:prstDash val="solid"/>
                      <a:round/>
                      <a:headEnd type="none" w="med" len="med"/>
                      <a:tailEnd type="none" w="med" len="med"/>
                    </a:lnB>
                    <a:solidFill>
                      <a:srgbClr val="C6EFCE"/>
                    </a:solid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extLst>
                  <a:ext uri="{0D108BD9-81ED-4DB2-BD59-A6C34878D82A}">
                    <a16:rowId xmlns:a16="http://schemas.microsoft.com/office/drawing/2014/main" val="1548321204"/>
                  </a:ext>
                </a:extLst>
              </a:tr>
              <a:tr h="151946">
                <a:tc>
                  <a:txBody>
                    <a:bodyPr/>
                    <a:lstStyle/>
                    <a:p>
                      <a:pPr algn="l" fontAlgn="b"/>
                      <a:r>
                        <a:rPr lang="en-US" sz="600" b="0" i="0" u="none" strike="noStrike">
                          <a:solidFill>
                            <a:srgbClr val="FFFFFF"/>
                          </a:solidFill>
                          <a:effectLst/>
                          <a:latin typeface="Calibri" panose="020F0502020204030204" pitchFamily="34" charset="0"/>
                        </a:rPr>
                        <a:t>SA Resirculation</a:t>
                      </a:r>
                    </a:p>
                  </a:txBody>
                  <a:tcPr marL="1674" marR="1674" marT="1674"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5911"/>
                    </a:solid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w="6350" cap="flat" cmpd="sng" algn="ctr">
                      <a:solidFill>
                        <a:srgbClr val="7F7F7F"/>
                      </a:solidFill>
                      <a:prstDash val="solid"/>
                      <a:round/>
                      <a:headEnd type="none" w="med" len="med"/>
                      <a:tailEnd type="none" w="med" len="med"/>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w="6350" cap="flat" cmpd="sng" algn="ctr">
                      <a:solidFill>
                        <a:srgbClr val="7F7F7F"/>
                      </a:solidFill>
                      <a:prstDash val="solid"/>
                      <a:round/>
                      <a:headEnd type="none" w="med" len="med"/>
                      <a:tailEnd type="none" w="med" len="med"/>
                    </a:lnR>
                    <a:lnT>
                      <a:noFill/>
                    </a:lnT>
                    <a:lnB>
                      <a:noFill/>
                    </a:lnB>
                  </a:tcPr>
                </a:tc>
                <a:tc>
                  <a:txBody>
                    <a:bodyPr/>
                    <a:lstStyle/>
                    <a:p>
                      <a:pPr algn="ctr" fontAlgn="b"/>
                      <a:endParaRPr lang="en-US" sz="600" b="0" i="0" u="none" strike="noStrike" dirty="0">
                        <a:solidFill>
                          <a:srgbClr val="FFFFFF"/>
                        </a:solidFill>
                        <a:effectLst/>
                        <a:latin typeface="Calibri" panose="020F0502020204030204" pitchFamily="34" charset="0"/>
                      </a:endParaRPr>
                    </a:p>
                  </a:txBody>
                  <a:tcPr marL="1674" marR="1674" marT="1674"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solidFill>
                      <a:srgbClr val="C65911"/>
                    </a:solid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w="6350" cap="flat" cmpd="sng" algn="ctr">
                      <a:solidFill>
                        <a:srgbClr val="7F7F7F"/>
                      </a:solidFill>
                      <a:prstDash val="solid"/>
                      <a:round/>
                      <a:headEnd type="none" w="med" len="med"/>
                      <a:tailEnd type="none" w="med" len="med"/>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extLst>
                  <a:ext uri="{0D108BD9-81ED-4DB2-BD59-A6C34878D82A}">
                    <a16:rowId xmlns:a16="http://schemas.microsoft.com/office/drawing/2014/main" val="1178392580"/>
                  </a:ext>
                </a:extLst>
              </a:tr>
              <a:tr h="209834">
                <a:tc>
                  <a:txBody>
                    <a:bodyPr/>
                    <a:lstStyle/>
                    <a:p>
                      <a:pPr algn="l" fontAlgn="b"/>
                      <a:r>
                        <a:rPr lang="en-US" sz="600" b="0" i="0" u="none" strike="noStrike">
                          <a:solidFill>
                            <a:srgbClr val="000000"/>
                          </a:solidFill>
                          <a:effectLst/>
                          <a:latin typeface="Calibri" panose="020F0502020204030204" pitchFamily="34" charset="0"/>
                        </a:rPr>
                        <a:t>Comment resolution, SA recirculation</a:t>
                      </a:r>
                    </a:p>
                  </a:txBody>
                  <a:tcPr marL="1674" marR="1674" marT="167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7F7F7F"/>
                      </a:solidFill>
                      <a:prstDash val="solid"/>
                      <a:round/>
                      <a:headEnd type="none" w="med" len="med"/>
                      <a:tailEnd type="none" w="med" len="med"/>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w="6350" cap="flat" cmpd="sng" algn="ctr">
                      <a:solidFill>
                        <a:srgbClr val="7F7F7F"/>
                      </a:solidFill>
                      <a:prstDash val="solid"/>
                      <a:round/>
                      <a:headEnd type="none" w="med" len="med"/>
                      <a:tailEnd type="none" w="med" len="med"/>
                    </a:lnT>
                    <a:lnB>
                      <a:noFill/>
                    </a:lnB>
                  </a:tcPr>
                </a:tc>
                <a:tc>
                  <a:txBody>
                    <a:bodyPr/>
                    <a:lstStyle/>
                    <a:p>
                      <a:pPr algn="l" fontAlgn="b"/>
                      <a:endParaRPr lang="en-US" sz="600" b="0" i="0" u="none" strike="noStrike" dirty="0">
                        <a:solidFill>
                          <a:srgbClr val="006100"/>
                        </a:solidFill>
                        <a:effectLst/>
                        <a:latin typeface="Calibri" panose="020F0502020204030204" pitchFamily="34" charset="0"/>
                      </a:endParaRPr>
                    </a:p>
                  </a:txBody>
                  <a:tcPr marL="1674" marR="1674" marT="1674" marB="0" anchor="b">
                    <a:lnL>
                      <a:noFill/>
                    </a:lnL>
                    <a:lnR>
                      <a:noFill/>
                    </a:lnR>
                    <a:lnT>
                      <a:noFill/>
                    </a:lnT>
                    <a:lnB>
                      <a:noFill/>
                    </a:lnB>
                    <a:solidFill>
                      <a:srgbClr val="C6EFCE"/>
                    </a:solidFill>
                  </a:tcPr>
                </a:tc>
                <a:tc>
                  <a:txBody>
                    <a:bodyPr/>
                    <a:lstStyle/>
                    <a:p>
                      <a:pPr algn="l" fontAlgn="b"/>
                      <a:endParaRPr lang="en-US" sz="600" b="0" i="0" u="none" strike="noStrike">
                        <a:solidFill>
                          <a:srgbClr val="006100"/>
                        </a:solidFill>
                        <a:effectLst/>
                        <a:latin typeface="Calibri" panose="020F0502020204030204" pitchFamily="34" charset="0"/>
                      </a:endParaRPr>
                    </a:p>
                  </a:txBody>
                  <a:tcPr marL="1674" marR="1674" marT="1674" marB="0" anchor="b">
                    <a:lnL>
                      <a:noFill/>
                    </a:lnL>
                    <a:lnR>
                      <a:noFill/>
                    </a:lnR>
                    <a:lnT>
                      <a:noFill/>
                    </a:lnT>
                    <a:lnB>
                      <a:noFill/>
                    </a:lnB>
                    <a:solidFill>
                      <a:srgbClr val="C6EFCE"/>
                    </a:solid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w="6350" cap="flat" cmpd="sng" algn="ctr">
                      <a:solidFill>
                        <a:srgbClr val="7F7F7F"/>
                      </a:solidFill>
                      <a:prstDash val="solid"/>
                      <a:round/>
                      <a:headEnd type="none" w="med" len="med"/>
                      <a:tailEnd type="none" w="med" len="med"/>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extLst>
                  <a:ext uri="{0D108BD9-81ED-4DB2-BD59-A6C34878D82A}">
                    <a16:rowId xmlns:a16="http://schemas.microsoft.com/office/drawing/2014/main" val="1265598334"/>
                  </a:ext>
                </a:extLst>
              </a:tr>
              <a:tr h="151946">
                <a:tc>
                  <a:txBody>
                    <a:bodyPr/>
                    <a:lstStyle/>
                    <a:p>
                      <a:pPr algn="l" fontAlgn="b"/>
                      <a:r>
                        <a:rPr lang="en-US" sz="600" b="0" i="0" u="none" strike="noStrike">
                          <a:solidFill>
                            <a:srgbClr val="FFFFFF"/>
                          </a:solidFill>
                          <a:effectLst/>
                          <a:latin typeface="Calibri" panose="020F0502020204030204" pitchFamily="34" charset="0"/>
                        </a:rPr>
                        <a:t>SA Resirculation</a:t>
                      </a:r>
                    </a:p>
                  </a:txBody>
                  <a:tcPr marL="1674" marR="1674" marT="1674"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5911"/>
                    </a:solid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w="6350" cap="flat" cmpd="sng" algn="ctr">
                      <a:solidFill>
                        <a:srgbClr val="7F7F7F"/>
                      </a:solidFill>
                      <a:prstDash val="solid"/>
                      <a:round/>
                      <a:headEnd type="none" w="med" len="med"/>
                      <a:tailEnd type="none" w="med" len="med"/>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w="6350" cap="flat" cmpd="sng" algn="ctr">
                      <a:solidFill>
                        <a:srgbClr val="7F7F7F"/>
                      </a:solidFill>
                      <a:prstDash val="solid"/>
                      <a:round/>
                      <a:headEnd type="none" w="med" len="med"/>
                      <a:tailEnd type="none" w="med" len="med"/>
                    </a:lnR>
                    <a:lnT>
                      <a:noFill/>
                    </a:lnT>
                    <a:lnB>
                      <a:noFill/>
                    </a:lnB>
                  </a:tcPr>
                </a:tc>
                <a:tc>
                  <a:txBody>
                    <a:bodyPr/>
                    <a:lstStyle/>
                    <a:p>
                      <a:pPr algn="ctr" fontAlgn="b"/>
                      <a:endParaRPr lang="en-US" sz="600" b="0" i="0" u="none" strike="noStrike">
                        <a:solidFill>
                          <a:srgbClr val="FFFFFF"/>
                        </a:solidFill>
                        <a:effectLst/>
                        <a:latin typeface="Calibri" panose="020F0502020204030204" pitchFamily="34" charset="0"/>
                      </a:endParaRPr>
                    </a:p>
                  </a:txBody>
                  <a:tcPr marL="1674" marR="1674" marT="1674"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solidFill>
                      <a:srgbClr val="C65911"/>
                    </a:solid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w="6350" cap="flat" cmpd="sng" algn="ctr">
                      <a:solidFill>
                        <a:srgbClr val="7F7F7F"/>
                      </a:solidFill>
                      <a:prstDash val="solid"/>
                      <a:round/>
                      <a:headEnd type="none" w="med" len="med"/>
                      <a:tailEnd type="none" w="med" len="med"/>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extLst>
                  <a:ext uri="{0D108BD9-81ED-4DB2-BD59-A6C34878D82A}">
                    <a16:rowId xmlns:a16="http://schemas.microsoft.com/office/drawing/2014/main" val="2811637180"/>
                  </a:ext>
                </a:extLst>
              </a:tr>
              <a:tr h="209834">
                <a:tc>
                  <a:txBody>
                    <a:bodyPr/>
                    <a:lstStyle/>
                    <a:p>
                      <a:pPr algn="l" fontAlgn="b"/>
                      <a:r>
                        <a:rPr lang="fr-FR" sz="600" b="0" i="0" u="none" strike="noStrike">
                          <a:solidFill>
                            <a:srgbClr val="000000"/>
                          </a:solidFill>
                          <a:effectLst/>
                          <a:latin typeface="Calibri" panose="020F0502020204030204" pitchFamily="34" charset="0"/>
                        </a:rPr>
                        <a:t>Comment resolution, 2nd SA recirc</a:t>
                      </a:r>
                    </a:p>
                  </a:txBody>
                  <a:tcPr marL="1674" marR="1674" marT="167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7F7F7F"/>
                      </a:solidFill>
                      <a:prstDash val="solid"/>
                      <a:round/>
                      <a:headEnd type="none" w="med" len="med"/>
                      <a:tailEnd type="none" w="med" len="med"/>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w="6350" cap="flat" cmpd="sng" algn="ctr">
                      <a:solidFill>
                        <a:srgbClr val="7F7F7F"/>
                      </a:solidFill>
                      <a:prstDash val="solid"/>
                      <a:round/>
                      <a:headEnd type="none" w="med" len="med"/>
                      <a:tailEnd type="none" w="med" len="med"/>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w="6350" cap="flat" cmpd="sng" algn="ctr">
                      <a:solidFill>
                        <a:srgbClr val="7F7F7F"/>
                      </a:solidFill>
                      <a:prstDash val="solid"/>
                      <a:round/>
                      <a:headEnd type="none" w="med" len="med"/>
                      <a:tailEnd type="none" w="med" len="med"/>
                    </a:lnT>
                    <a:lnB>
                      <a:noFill/>
                    </a:lnB>
                  </a:tcPr>
                </a:tc>
                <a:tc>
                  <a:txBody>
                    <a:bodyPr/>
                    <a:lstStyle/>
                    <a:p>
                      <a:pPr algn="l" fontAlgn="b"/>
                      <a:endParaRPr lang="en-US" sz="600" b="0" i="0" u="none" strike="noStrike">
                        <a:solidFill>
                          <a:srgbClr val="006100"/>
                        </a:solidFill>
                        <a:effectLst/>
                        <a:latin typeface="Calibri" panose="020F0502020204030204" pitchFamily="34" charset="0"/>
                      </a:endParaRPr>
                    </a:p>
                  </a:txBody>
                  <a:tcPr marL="1674" marR="1674" marT="1674" marB="0" anchor="b">
                    <a:lnL>
                      <a:noFill/>
                    </a:lnL>
                    <a:lnR>
                      <a:noFill/>
                    </a:lnR>
                    <a:lnT>
                      <a:noFill/>
                    </a:lnT>
                    <a:lnB>
                      <a:noFill/>
                    </a:lnB>
                    <a:solidFill>
                      <a:srgbClr val="C6EFCE"/>
                    </a:solid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w="6350" cap="flat" cmpd="sng" algn="ctr">
                      <a:solidFill>
                        <a:srgbClr val="7F7F7F"/>
                      </a:solidFill>
                      <a:prstDash val="solid"/>
                      <a:round/>
                      <a:headEnd type="none" w="med" len="med"/>
                      <a:tailEnd type="none" w="med" len="med"/>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extLst>
                  <a:ext uri="{0D108BD9-81ED-4DB2-BD59-A6C34878D82A}">
                    <a16:rowId xmlns:a16="http://schemas.microsoft.com/office/drawing/2014/main" val="3871386347"/>
                  </a:ext>
                </a:extLst>
              </a:tr>
              <a:tr h="313799">
                <a:tc>
                  <a:txBody>
                    <a:bodyPr/>
                    <a:lstStyle/>
                    <a:p>
                      <a:pPr algn="l" fontAlgn="b"/>
                      <a:r>
                        <a:rPr lang="en-US" sz="600" b="0" i="0" u="none" strike="noStrike">
                          <a:solidFill>
                            <a:srgbClr val="9C5700"/>
                          </a:solidFill>
                          <a:effectLst/>
                          <a:latin typeface="Calibri" panose="020F0502020204030204" pitchFamily="34" charset="0"/>
                        </a:rPr>
                        <a:t>Conditional or unconditional approval to RevCom</a:t>
                      </a:r>
                    </a:p>
                  </a:txBody>
                  <a:tcPr marL="1674" marR="1674" marT="1674"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EB9C"/>
                    </a:solid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w="6350" cap="flat" cmpd="sng" algn="ctr">
                      <a:solidFill>
                        <a:srgbClr val="7F7F7F"/>
                      </a:solidFill>
                      <a:prstDash val="solid"/>
                      <a:round/>
                      <a:headEnd type="none" w="med" len="med"/>
                      <a:tailEnd type="none" w="med" len="med"/>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w="6350" cap="flat" cmpd="sng" algn="ctr">
                      <a:solidFill>
                        <a:srgbClr val="7F7F7F"/>
                      </a:solidFill>
                      <a:prstDash val="solid"/>
                      <a:round/>
                      <a:headEnd type="none" w="med" len="med"/>
                      <a:tailEnd type="none" w="med" len="med"/>
                    </a:lnR>
                    <a:lnT>
                      <a:noFill/>
                    </a:lnT>
                    <a:lnB>
                      <a:noFill/>
                    </a:lnB>
                  </a:tcPr>
                </a:tc>
                <a:tc>
                  <a:txBody>
                    <a:bodyPr/>
                    <a:lstStyle/>
                    <a:p>
                      <a:pPr algn="l" fontAlgn="b"/>
                      <a:endParaRPr lang="en-US" sz="600" b="0" i="0" u="none" strike="noStrike" dirty="0">
                        <a:solidFill>
                          <a:srgbClr val="9C5700"/>
                        </a:solidFill>
                        <a:effectLst/>
                        <a:latin typeface="Calibri" panose="020F0502020204030204" pitchFamily="34" charset="0"/>
                      </a:endParaRPr>
                    </a:p>
                  </a:txBody>
                  <a:tcPr marL="1674" marR="1674" marT="1674"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solidFill>
                      <a:srgbClr val="FFEB9C"/>
                    </a:solid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w="6350" cap="flat" cmpd="sng" algn="ctr">
                      <a:solidFill>
                        <a:srgbClr val="7F7F7F"/>
                      </a:solidFill>
                      <a:prstDash val="solid"/>
                      <a:round/>
                      <a:headEnd type="none" w="med" len="med"/>
                      <a:tailEnd type="none" w="med" len="med"/>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w="6350" cap="flat" cmpd="sng" algn="ctr">
                      <a:solidFill>
                        <a:srgbClr val="7F7F7F"/>
                      </a:solidFill>
                      <a:prstDash val="solid"/>
                      <a:round/>
                      <a:headEnd type="none" w="med" len="med"/>
                      <a:tailEnd type="none" w="med" len="med"/>
                    </a:lnR>
                    <a:lnT>
                      <a:noFill/>
                    </a:lnT>
                    <a:lnB>
                      <a:noFill/>
                    </a:lnB>
                  </a:tcPr>
                </a:tc>
                <a:tc>
                  <a:txBody>
                    <a:bodyPr/>
                    <a:lstStyle/>
                    <a:p>
                      <a:pPr algn="l" fontAlgn="b"/>
                      <a:endParaRPr lang="en-US" sz="600" b="0" i="0" u="none" strike="noStrike" dirty="0">
                        <a:solidFill>
                          <a:srgbClr val="9C5700"/>
                        </a:solidFill>
                        <a:effectLst/>
                        <a:latin typeface="Calibri" panose="020F0502020204030204" pitchFamily="34" charset="0"/>
                      </a:endParaRPr>
                    </a:p>
                  </a:txBody>
                  <a:tcPr marL="1674" marR="1674" marT="1674"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solidFill>
                      <a:srgbClr val="FFEB9C"/>
                    </a:solid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w="6350" cap="flat" cmpd="sng" algn="ctr">
                      <a:solidFill>
                        <a:srgbClr val="7F7F7F"/>
                      </a:solidFill>
                      <a:prstDash val="solid"/>
                      <a:round/>
                      <a:headEnd type="none" w="med" len="med"/>
                      <a:tailEnd type="none" w="med" len="med"/>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extLst>
                  <a:ext uri="{0D108BD9-81ED-4DB2-BD59-A6C34878D82A}">
                    <a16:rowId xmlns:a16="http://schemas.microsoft.com/office/drawing/2014/main" val="3541026467"/>
                  </a:ext>
                </a:extLst>
              </a:tr>
              <a:tr h="274767">
                <a:tc>
                  <a:txBody>
                    <a:bodyPr/>
                    <a:lstStyle/>
                    <a:p>
                      <a:pPr algn="l" fontAlgn="b"/>
                      <a:r>
                        <a:rPr lang="en-US" sz="600" b="0" i="0" u="none" strike="noStrike">
                          <a:solidFill>
                            <a:srgbClr val="000000"/>
                          </a:solidFill>
                          <a:effectLst/>
                          <a:latin typeface="Calibri" panose="020F0502020204030204" pitchFamily="34" charset="0"/>
                        </a:rPr>
                        <a:t>Optional 3rd SA recirc if needed</a:t>
                      </a:r>
                    </a:p>
                  </a:txBody>
                  <a:tcPr marL="1674" marR="1674" marT="167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B2B2B2"/>
                      </a:solidFill>
                      <a:prstDash val="solid"/>
                      <a:round/>
                      <a:headEnd type="none" w="med" len="med"/>
                      <a:tailEnd type="none" w="med" len="med"/>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w="6350" cap="flat" cmpd="sng" algn="ctr">
                      <a:solidFill>
                        <a:srgbClr val="7F7F7F"/>
                      </a:solidFill>
                      <a:prstDash val="solid"/>
                      <a:round/>
                      <a:headEnd type="none" w="med" len="med"/>
                      <a:tailEnd type="none" w="med" len="med"/>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w="6350" cap="flat" cmpd="sng" algn="ctr">
                      <a:solidFill>
                        <a:srgbClr val="7F7F7F"/>
                      </a:solidFill>
                      <a:prstDash val="solid"/>
                      <a:round/>
                      <a:headEnd type="none" w="med" len="med"/>
                      <a:tailEnd type="none" w="med" len="med"/>
                    </a:lnR>
                    <a:lnT>
                      <a:noFill/>
                    </a:lnT>
                    <a:lnB>
                      <a:noFill/>
                    </a:lnB>
                  </a:tcPr>
                </a:tc>
                <a:tc>
                  <a:txBody>
                    <a:bodyPr/>
                    <a:lstStyle/>
                    <a:p>
                      <a:pPr algn="ctr" fontAlgn="b"/>
                      <a:endParaRPr lang="en-US" sz="600" b="0" i="0" u="none" strike="noStrike" dirty="0">
                        <a:solidFill>
                          <a:srgbClr val="FFFFFF"/>
                        </a:solidFill>
                        <a:effectLst/>
                        <a:latin typeface="Calibri" panose="020F0502020204030204" pitchFamily="34" charset="0"/>
                      </a:endParaRPr>
                    </a:p>
                  </a:txBody>
                  <a:tcPr marL="1674" marR="1674" marT="1674"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solidFill>
                      <a:srgbClr val="C65911"/>
                    </a:solid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w="6350" cap="flat" cmpd="sng" algn="ctr">
                      <a:solidFill>
                        <a:srgbClr val="7F7F7F"/>
                      </a:solidFill>
                      <a:prstDash val="solid"/>
                      <a:round/>
                      <a:headEnd type="none" w="med" len="med"/>
                      <a:tailEnd type="none" w="med" len="med"/>
                    </a:lnL>
                    <a:lnR>
                      <a:noFill/>
                    </a:lnR>
                    <a:lnT>
                      <a:noFill/>
                    </a:lnT>
                    <a:lnB w="6350" cap="flat" cmpd="sng" algn="ctr">
                      <a:solidFill>
                        <a:srgbClr val="B2B2B2"/>
                      </a:solidFill>
                      <a:prstDash val="solid"/>
                      <a:round/>
                      <a:headEnd type="none" w="med" len="med"/>
                      <a:tailEnd type="none" w="med" len="med"/>
                    </a:lnB>
                    <a:no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w="6350" cap="flat" cmpd="sng" algn="ctr">
                      <a:solidFill>
                        <a:srgbClr val="B2B2B2"/>
                      </a:solidFill>
                      <a:prstDash val="solid"/>
                      <a:round/>
                      <a:headEnd type="none" w="med" len="med"/>
                      <a:tailEnd type="none" w="med" len="med"/>
                    </a:lnB>
                    <a:noFill/>
                  </a:tcPr>
                </a:tc>
                <a:extLst>
                  <a:ext uri="{0D108BD9-81ED-4DB2-BD59-A6C34878D82A}">
                    <a16:rowId xmlns:a16="http://schemas.microsoft.com/office/drawing/2014/main" val="3644381539"/>
                  </a:ext>
                </a:extLst>
              </a:tr>
              <a:tr h="105869">
                <a:tc>
                  <a:txBody>
                    <a:bodyPr/>
                    <a:lstStyle/>
                    <a:p>
                      <a:pPr algn="l" fontAlgn="b"/>
                      <a:endParaRPr lang="en-US" sz="600" b="0" i="0" u="none" strike="noStrike" dirty="0">
                        <a:solidFill>
                          <a:srgbClr val="3F3F76"/>
                        </a:solidFill>
                        <a:effectLst/>
                        <a:latin typeface="Calibri" panose="020F0502020204030204" pitchFamily="34" charset="0"/>
                      </a:endParaRPr>
                    </a:p>
                  </a:txBody>
                  <a:tcPr marL="1674" marR="1674" marT="1674" marB="0" anchor="b">
                    <a:lnL w="6350" cap="flat" cmpd="sng" algn="ctr">
                      <a:solidFill>
                        <a:srgbClr val="B2B2B2"/>
                      </a:solidFill>
                      <a:prstDash val="solid"/>
                      <a:round/>
                      <a:headEnd type="none" w="med" len="med"/>
                      <a:tailEnd type="none" w="med" len="med"/>
                    </a:lnL>
                    <a:lnR w="6350" cap="flat" cmpd="sng" algn="ctr">
                      <a:solidFill>
                        <a:srgbClr val="B2B2B2"/>
                      </a:solidFill>
                      <a:prstDash val="solid"/>
                      <a:round/>
                      <a:headEnd type="none" w="med" len="med"/>
                      <a:tailEnd type="none" w="med" len="med"/>
                    </a:lnR>
                    <a:lnT w="6350" cap="flat" cmpd="sng" algn="ctr">
                      <a:solidFill>
                        <a:srgbClr val="B2B2B2"/>
                      </a:solidFill>
                      <a:prstDash val="solid"/>
                      <a:round/>
                      <a:headEnd type="none" w="med" len="med"/>
                      <a:tailEnd type="none" w="med" len="med"/>
                    </a:lnT>
                    <a:lnB w="6350" cap="flat" cmpd="sng" algn="ctr">
                      <a:solidFill>
                        <a:srgbClr val="B2B2B2"/>
                      </a:solidFill>
                      <a:prstDash val="solid"/>
                      <a:round/>
                      <a:headEnd type="none" w="med" len="med"/>
                      <a:tailEnd type="none" w="med" len="med"/>
                    </a:lnB>
                    <a:solidFill>
                      <a:srgbClr val="00B0F0"/>
                    </a:solid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w="6350" cap="flat" cmpd="sng" algn="ctr">
                      <a:solidFill>
                        <a:srgbClr val="B2B2B2"/>
                      </a:solidFill>
                      <a:prstDash val="solid"/>
                      <a:round/>
                      <a:headEnd type="none" w="med" len="med"/>
                      <a:tailEnd type="none" w="med" len="med"/>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w="6350" cap="flat" cmpd="sng" algn="ctr">
                      <a:solidFill>
                        <a:srgbClr val="B2B2B2"/>
                      </a:solidFill>
                      <a:prstDash val="solid"/>
                      <a:round/>
                      <a:headEnd type="none" w="med" len="med"/>
                      <a:tailEnd type="none" w="med" len="med"/>
                    </a:lnR>
                    <a:lnT w="6350" cap="flat" cmpd="sng" algn="ctr">
                      <a:solidFill>
                        <a:srgbClr val="7F7F7F"/>
                      </a:solidFill>
                      <a:prstDash val="solid"/>
                      <a:round/>
                      <a:headEnd type="none" w="med" len="med"/>
                      <a:tailEnd type="none" w="med" len="med"/>
                    </a:lnT>
                    <a:lnB>
                      <a:noFill/>
                    </a:lnB>
                  </a:tcPr>
                </a:tc>
                <a:tc>
                  <a:txBody>
                    <a:bodyPr/>
                    <a:lstStyle/>
                    <a:p>
                      <a:pPr algn="l" fontAlgn="b"/>
                      <a:endParaRPr lang="en-US" sz="600" b="0" i="0" u="none" strike="noStrike" dirty="0">
                        <a:solidFill>
                          <a:srgbClr val="3F3F76"/>
                        </a:solidFill>
                        <a:effectLst/>
                        <a:latin typeface="Calibri" panose="020F0502020204030204" pitchFamily="34" charset="0"/>
                      </a:endParaRPr>
                    </a:p>
                  </a:txBody>
                  <a:tcPr marL="1674" marR="1674" marT="1674" marB="0" anchor="b">
                    <a:lnL w="6350" cap="flat" cmpd="sng" algn="ctr">
                      <a:solidFill>
                        <a:srgbClr val="B2B2B2"/>
                      </a:solidFill>
                      <a:prstDash val="solid"/>
                      <a:round/>
                      <a:headEnd type="none" w="med" len="med"/>
                      <a:tailEnd type="none" w="med" len="med"/>
                    </a:lnL>
                    <a:lnR w="6350" cap="flat" cmpd="sng" algn="ctr">
                      <a:solidFill>
                        <a:srgbClr val="B2B2B2"/>
                      </a:solidFill>
                      <a:prstDash val="solid"/>
                      <a:round/>
                      <a:headEnd type="none" w="med" len="med"/>
                      <a:tailEnd type="none" w="med" len="med"/>
                    </a:lnR>
                    <a:lnT w="6350" cap="flat" cmpd="sng" algn="ctr">
                      <a:solidFill>
                        <a:srgbClr val="B2B2B2"/>
                      </a:solidFill>
                      <a:prstDash val="solid"/>
                      <a:round/>
                      <a:headEnd type="none" w="med" len="med"/>
                      <a:tailEnd type="none" w="med" len="med"/>
                    </a:lnT>
                    <a:lnB w="6350" cap="flat" cmpd="sng" algn="ctr">
                      <a:solidFill>
                        <a:srgbClr val="B2B2B2"/>
                      </a:solidFill>
                      <a:prstDash val="solid"/>
                      <a:round/>
                      <a:headEnd type="none" w="med" len="med"/>
                      <a:tailEnd type="none" w="med" len="med"/>
                    </a:lnB>
                    <a:no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w="6350" cap="flat" cmpd="sng" algn="ctr">
                      <a:solidFill>
                        <a:srgbClr val="B2B2B2"/>
                      </a:solidFill>
                      <a:prstDash val="solid"/>
                      <a:round/>
                      <a:headEnd type="none" w="med" len="med"/>
                      <a:tailEnd type="none" w="med" len="med"/>
                    </a:lnL>
                    <a:lnR>
                      <a:noFill/>
                    </a:lnR>
                    <a:lnT>
                      <a:noFill/>
                    </a:lnT>
                    <a:lnB>
                      <a:noFill/>
                    </a:lnB>
                    <a:no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w="6350" cap="flat" cmpd="sng" algn="ctr">
                      <a:solidFill>
                        <a:srgbClr val="B2B2B2"/>
                      </a:solidFill>
                      <a:prstDash val="solid"/>
                      <a:round/>
                      <a:headEnd type="none" w="med" len="med"/>
                      <a:tailEnd type="none" w="med" len="med"/>
                    </a:lnR>
                    <a:lnT>
                      <a:noFill/>
                    </a:lnT>
                    <a:lnB>
                      <a:noFill/>
                    </a:lnB>
                    <a:noFill/>
                  </a:tcPr>
                </a:tc>
                <a:tc>
                  <a:txBody>
                    <a:bodyPr/>
                    <a:lstStyle/>
                    <a:p>
                      <a:pPr algn="l" fontAlgn="b"/>
                      <a:r>
                        <a:rPr lang="en-US" sz="600" b="0" i="0" u="none" strike="noStrike" dirty="0">
                          <a:solidFill>
                            <a:srgbClr val="3F3F76"/>
                          </a:solidFill>
                          <a:effectLst/>
                          <a:latin typeface="Calibri" panose="020F0502020204030204" pitchFamily="34" charset="0"/>
                        </a:rPr>
                        <a:t>`</a:t>
                      </a:r>
                    </a:p>
                  </a:txBody>
                  <a:tcPr marL="1674" marR="1674" marT="1674" marB="0" anchor="b">
                    <a:lnL w="6350" cap="flat" cmpd="sng" algn="ctr">
                      <a:solidFill>
                        <a:srgbClr val="B2B2B2"/>
                      </a:solidFill>
                      <a:prstDash val="solid"/>
                      <a:round/>
                      <a:headEnd type="none" w="med" len="med"/>
                      <a:tailEnd type="none" w="med" len="med"/>
                    </a:lnL>
                    <a:lnR w="6350" cap="flat" cmpd="sng" algn="ctr">
                      <a:solidFill>
                        <a:srgbClr val="B2B2B2"/>
                      </a:solidFill>
                      <a:prstDash val="solid"/>
                      <a:round/>
                      <a:headEnd type="none" w="med" len="med"/>
                      <a:tailEnd type="none" w="med" len="med"/>
                    </a:lnR>
                    <a:lnT w="6350" cap="flat" cmpd="sng" algn="ctr">
                      <a:solidFill>
                        <a:srgbClr val="B2B2B2"/>
                      </a:solidFill>
                      <a:prstDash val="solid"/>
                      <a:round/>
                      <a:headEnd type="none" w="med" len="med"/>
                      <a:tailEnd type="none" w="med" len="med"/>
                    </a:lnT>
                    <a:lnB w="6350" cap="flat" cmpd="sng" algn="ctr">
                      <a:solidFill>
                        <a:srgbClr val="B2B2B2"/>
                      </a:solidFill>
                      <a:prstDash val="solid"/>
                      <a:round/>
                      <a:headEnd type="none" w="med" len="med"/>
                      <a:tailEnd type="none" w="med" len="med"/>
                    </a:lnB>
                    <a:noFill/>
                  </a:tcPr>
                </a:tc>
                <a:extLst>
                  <a:ext uri="{0D108BD9-81ED-4DB2-BD59-A6C34878D82A}">
                    <a16:rowId xmlns:a16="http://schemas.microsoft.com/office/drawing/2014/main" val="4122092336"/>
                  </a:ext>
                </a:extLst>
              </a:tr>
            </a:tbl>
          </a:graphicData>
        </a:graphic>
      </p:graphicFrame>
      <p:sp>
        <p:nvSpPr>
          <p:cNvPr id="6" name="Arrow: Right 5">
            <a:extLst>
              <a:ext uri="{FF2B5EF4-FFF2-40B4-BE49-F238E27FC236}">
                <a16:creationId xmlns:a16="http://schemas.microsoft.com/office/drawing/2014/main" id="{EE11191D-0977-6B7E-F910-9E575A0FF25E}"/>
              </a:ext>
            </a:extLst>
          </p:cNvPr>
          <p:cNvSpPr/>
          <p:nvPr/>
        </p:nvSpPr>
        <p:spPr bwMode="auto">
          <a:xfrm rot="16200000">
            <a:off x="4888974" y="4507974"/>
            <a:ext cx="2188409" cy="378043"/>
          </a:xfrm>
          <a:prstGeom prst="rightArrow">
            <a:avLst/>
          </a:prstGeom>
          <a:solidFill>
            <a:srgbClr val="00B8FF">
              <a:alpha val="35000"/>
            </a:srgbClr>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algn="r" eaLnBrk="1" hangingPunct="1">
              <a:buClr>
                <a:srgbClr val="000000"/>
              </a:buClr>
              <a:buSzPct val="100000"/>
            </a:pPr>
            <a:r>
              <a:rPr lang="en-US" sz="900" dirty="0">
                <a:solidFill>
                  <a:srgbClr val="FF0000"/>
                </a:solidFill>
                <a:latin typeface="+mn-lt"/>
                <a:ea typeface="ＭＳ Ｐゴシック" charset="0"/>
                <a:cs typeface="ＭＳ Ｐゴシック" charset="0"/>
              </a:rPr>
              <a:t>You are Here </a:t>
            </a:r>
          </a:p>
        </p:txBody>
      </p:sp>
    </p:spTree>
    <p:extLst>
      <p:ext uri="{BB962C8B-B14F-4D97-AF65-F5344CB8AC3E}">
        <p14:creationId xmlns:p14="http://schemas.microsoft.com/office/powerpoint/2010/main" val="110235091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DA2453C4-3535-8B75-4CDA-903E65B59509}"/>
              </a:ext>
            </a:extLst>
          </p:cNvPr>
          <p:cNvSpPr>
            <a:spLocks noGrp="1"/>
          </p:cNvSpPr>
          <p:nvPr>
            <p:ph type="sldNum" sz="quarter" idx="12"/>
          </p:nvPr>
        </p:nvSpPr>
        <p:spPr/>
        <p:txBody>
          <a:bodyPr/>
          <a:lstStyle/>
          <a:p>
            <a:pPr>
              <a:defRPr/>
            </a:pPr>
            <a:r>
              <a:rPr lang="en-US"/>
              <a:t>Slide </a:t>
            </a:r>
            <a:fld id="{C251FCF5-DCE1-4BE7-BAC9-5817EB43EA6A}" type="slidenum">
              <a:rPr lang="en-US" smtClean="0"/>
              <a:pPr>
                <a:defRPr/>
              </a:pPr>
              <a:t>12</a:t>
            </a:fld>
            <a:endParaRPr lang="en-US"/>
          </a:p>
        </p:txBody>
      </p:sp>
      <p:graphicFrame>
        <p:nvGraphicFramePr>
          <p:cNvPr id="5" name="Content Placeholder 7">
            <a:extLst>
              <a:ext uri="{FF2B5EF4-FFF2-40B4-BE49-F238E27FC236}">
                <a16:creationId xmlns:a16="http://schemas.microsoft.com/office/drawing/2014/main" id="{6FF9BBCE-3347-FF78-32A7-6D238BEC6304}"/>
              </a:ext>
            </a:extLst>
          </p:cNvPr>
          <p:cNvGraphicFramePr>
            <a:graphicFrameLocks/>
          </p:cNvGraphicFramePr>
          <p:nvPr/>
        </p:nvGraphicFramePr>
        <p:xfrm>
          <a:off x="3200400" y="1238653"/>
          <a:ext cx="6324599" cy="4885341"/>
        </p:xfrm>
        <a:graphic>
          <a:graphicData uri="http://schemas.openxmlformats.org/drawingml/2006/table">
            <a:tbl>
              <a:tblPr>
                <a:tableStyleId>{5C22544A-7EE6-4342-B048-85BDC9FD1C3A}</a:tableStyleId>
              </a:tblPr>
              <a:tblGrid>
                <a:gridCol w="2900757">
                  <a:extLst>
                    <a:ext uri="{9D8B030D-6E8A-4147-A177-3AD203B41FA5}">
                      <a16:colId xmlns:a16="http://schemas.microsoft.com/office/drawing/2014/main" val="4020299781"/>
                    </a:ext>
                  </a:extLst>
                </a:gridCol>
                <a:gridCol w="1711921">
                  <a:extLst>
                    <a:ext uri="{9D8B030D-6E8A-4147-A177-3AD203B41FA5}">
                      <a16:colId xmlns:a16="http://schemas.microsoft.com/office/drawing/2014/main" val="1015812903"/>
                    </a:ext>
                  </a:extLst>
                </a:gridCol>
                <a:gridCol w="1711921">
                  <a:extLst>
                    <a:ext uri="{9D8B030D-6E8A-4147-A177-3AD203B41FA5}">
                      <a16:colId xmlns:a16="http://schemas.microsoft.com/office/drawing/2014/main" val="433678205"/>
                    </a:ext>
                  </a:extLst>
                </a:gridCol>
              </a:tblGrid>
              <a:tr h="280267">
                <a:tc>
                  <a:txBody>
                    <a:bodyPr/>
                    <a:lstStyle/>
                    <a:p>
                      <a:pPr algn="l" fontAlgn="b"/>
                      <a:endParaRPr lang="en-US" sz="1400" b="0" i="0" u="none" strike="noStrike" dirty="0">
                        <a:solidFill>
                          <a:schemeClr val="accent2">
                            <a:lumMod val="50000"/>
                          </a:schemeClr>
                        </a:solidFill>
                        <a:effectLst/>
                        <a:latin typeface="Calibri" panose="020F0502020204030204" pitchFamily="34" charset="0"/>
                      </a:endParaRPr>
                    </a:p>
                  </a:txBody>
                  <a:tcPr marL="5715" marR="5715" marT="5715" marB="0" anchor="ctr">
                    <a:solidFill>
                      <a:schemeClr val="accent3">
                        <a:lumMod val="95000"/>
                      </a:schemeClr>
                    </a:solidFill>
                  </a:tcPr>
                </a:tc>
                <a:tc>
                  <a:txBody>
                    <a:bodyPr/>
                    <a:lstStyle/>
                    <a:p>
                      <a:pPr algn="l" fontAlgn="b"/>
                      <a:r>
                        <a:rPr lang="en-US" sz="1400" b="0" i="0" u="none" strike="noStrike" dirty="0">
                          <a:solidFill>
                            <a:schemeClr val="accent2">
                              <a:lumMod val="50000"/>
                            </a:schemeClr>
                          </a:solidFill>
                          <a:effectLst/>
                          <a:latin typeface="Calibri" panose="020F0502020204030204" pitchFamily="34" charset="0"/>
                        </a:rPr>
                        <a:t>Original Schedule</a:t>
                      </a:r>
                    </a:p>
                  </a:txBody>
                  <a:tcPr marL="5715" marR="5715" marT="5715" marB="0" anchor="ctr">
                    <a:solidFill>
                      <a:schemeClr val="accent3">
                        <a:lumMod val="95000"/>
                      </a:schemeClr>
                    </a:solidFill>
                  </a:tcPr>
                </a:tc>
                <a:tc>
                  <a:txBody>
                    <a:bodyPr/>
                    <a:lstStyle/>
                    <a:p>
                      <a:pPr algn="l" fontAlgn="b"/>
                      <a:r>
                        <a:rPr lang="en-US" sz="1400" b="0" i="0" u="none" strike="noStrike" dirty="0">
                          <a:solidFill>
                            <a:schemeClr val="accent2">
                              <a:lumMod val="50000"/>
                            </a:schemeClr>
                          </a:solidFill>
                          <a:effectLst/>
                          <a:latin typeface="Calibri" panose="020F0502020204030204" pitchFamily="34" charset="0"/>
                        </a:rPr>
                        <a:t>Current Schedule</a:t>
                      </a:r>
                    </a:p>
                  </a:txBody>
                  <a:tcPr marL="5715" marR="5715" marT="5715" marB="0" anchor="ctr">
                    <a:solidFill>
                      <a:schemeClr val="accent3">
                        <a:lumMod val="95000"/>
                      </a:schemeClr>
                    </a:solidFill>
                  </a:tcPr>
                </a:tc>
                <a:extLst>
                  <a:ext uri="{0D108BD9-81ED-4DB2-BD59-A6C34878D82A}">
                    <a16:rowId xmlns:a16="http://schemas.microsoft.com/office/drawing/2014/main" val="3601916564"/>
                  </a:ext>
                </a:extLst>
              </a:tr>
              <a:tr h="280267">
                <a:tc>
                  <a:txBody>
                    <a:bodyPr/>
                    <a:lstStyle/>
                    <a:p>
                      <a:pPr algn="l" fontAlgn="b"/>
                      <a:r>
                        <a:rPr lang="en-US" sz="1400" u="none" strike="noStrike" dirty="0">
                          <a:solidFill>
                            <a:schemeClr val="bg1">
                              <a:lumMod val="75000"/>
                            </a:schemeClr>
                          </a:solidFill>
                          <a:effectLst/>
                        </a:rPr>
                        <a:t>Call for proposals</a:t>
                      </a:r>
                      <a:endParaRPr lang="en-US" sz="1400" b="0" i="0" u="none" strike="noStrike" dirty="0">
                        <a:solidFill>
                          <a:schemeClr val="bg1">
                            <a:lumMod val="75000"/>
                          </a:schemeClr>
                        </a:solidFill>
                        <a:effectLst/>
                        <a:latin typeface="Calibri" panose="020F0502020204030204" pitchFamily="34" charset="0"/>
                      </a:endParaRPr>
                    </a:p>
                  </a:txBody>
                  <a:tcPr marL="5715" marR="5715" marT="5715" marB="0" anchor="ctr">
                    <a:solidFill>
                      <a:schemeClr val="accent3">
                        <a:lumMod val="95000"/>
                      </a:schemeClr>
                    </a:solidFill>
                  </a:tcPr>
                </a:tc>
                <a:tc>
                  <a:txBody>
                    <a:bodyPr/>
                    <a:lstStyle/>
                    <a:p>
                      <a:pPr algn="l" fontAlgn="b"/>
                      <a:r>
                        <a:rPr lang="en-US" sz="1400" b="0" i="0" u="none" strike="noStrike" dirty="0">
                          <a:solidFill>
                            <a:schemeClr val="bg1">
                              <a:lumMod val="75000"/>
                            </a:schemeClr>
                          </a:solidFill>
                          <a:effectLst/>
                          <a:latin typeface="Calibri" panose="020F0502020204030204" pitchFamily="34" charset="0"/>
                        </a:rPr>
                        <a:t>November 2021</a:t>
                      </a:r>
                    </a:p>
                  </a:txBody>
                  <a:tcPr marL="5715" marR="5715" marT="5715" marB="0" anchor="ctr">
                    <a:solidFill>
                      <a:schemeClr val="accent3">
                        <a:lumMod val="95000"/>
                      </a:schemeClr>
                    </a:solidFill>
                  </a:tcPr>
                </a:tc>
                <a:tc>
                  <a:txBody>
                    <a:bodyPr/>
                    <a:lstStyle/>
                    <a:p>
                      <a:pPr algn="l" fontAlgn="b"/>
                      <a:endParaRPr lang="en-US" sz="1400" b="0" i="0" u="none" strike="noStrike" dirty="0">
                        <a:solidFill>
                          <a:schemeClr val="bg1">
                            <a:lumMod val="75000"/>
                          </a:schemeClr>
                        </a:solidFill>
                        <a:effectLst/>
                        <a:latin typeface="Calibri" panose="020F0502020204030204" pitchFamily="34" charset="0"/>
                      </a:endParaRPr>
                    </a:p>
                  </a:txBody>
                  <a:tcPr marL="5715" marR="5715" marT="5715" marB="0" anchor="ctr">
                    <a:solidFill>
                      <a:schemeClr val="accent3">
                        <a:lumMod val="95000"/>
                      </a:schemeClr>
                    </a:solidFill>
                  </a:tcPr>
                </a:tc>
                <a:extLst>
                  <a:ext uri="{0D108BD9-81ED-4DB2-BD59-A6C34878D82A}">
                    <a16:rowId xmlns:a16="http://schemas.microsoft.com/office/drawing/2014/main" val="3321393315"/>
                  </a:ext>
                </a:extLst>
              </a:tr>
              <a:tr h="551295">
                <a:tc>
                  <a:txBody>
                    <a:bodyPr/>
                    <a:lstStyle/>
                    <a:p>
                      <a:pPr algn="l" fontAlgn="b"/>
                      <a:r>
                        <a:rPr lang="en-US" sz="1400" u="none" strike="noStrike" dirty="0">
                          <a:solidFill>
                            <a:schemeClr val="bg1">
                              <a:lumMod val="75000"/>
                            </a:schemeClr>
                          </a:solidFill>
                          <a:effectLst/>
                        </a:rPr>
                        <a:t>Cut-off for new features (high level feature set), PHY</a:t>
                      </a:r>
                      <a:endParaRPr lang="en-US" sz="1400" b="0" i="0" u="none" strike="noStrike" dirty="0">
                        <a:solidFill>
                          <a:schemeClr val="bg1">
                            <a:lumMod val="75000"/>
                          </a:schemeClr>
                        </a:solidFill>
                        <a:effectLst/>
                        <a:latin typeface="Calibri" panose="020F0502020204030204" pitchFamily="34" charset="0"/>
                      </a:endParaRPr>
                    </a:p>
                  </a:txBody>
                  <a:tcPr marL="5715" marR="5715" marT="5715" marB="0" anchor="ctr"/>
                </a:tc>
                <a:tc>
                  <a:txBody>
                    <a:bodyPr/>
                    <a:lstStyle/>
                    <a:p>
                      <a:pPr marL="0" marR="0" lvl="0" indent="0" algn="l" defTabSz="457200" rtl="0" eaLnBrk="1" fontAlgn="b" latinLnBrk="0" hangingPunct="1">
                        <a:lnSpc>
                          <a:spcPct val="100000"/>
                        </a:lnSpc>
                        <a:spcBef>
                          <a:spcPts val="0"/>
                        </a:spcBef>
                        <a:spcAft>
                          <a:spcPts val="0"/>
                        </a:spcAft>
                        <a:buClrTx/>
                        <a:buSzTx/>
                        <a:buFontTx/>
                        <a:buNone/>
                        <a:tabLst/>
                        <a:defRPr/>
                      </a:pPr>
                      <a:r>
                        <a:rPr lang="en-US" sz="1400" b="0" i="0" u="none" strike="noStrike" dirty="0">
                          <a:solidFill>
                            <a:schemeClr val="bg1">
                              <a:lumMod val="75000"/>
                            </a:schemeClr>
                          </a:solidFill>
                          <a:effectLst/>
                          <a:latin typeface="Calibri" panose="020F0502020204030204" pitchFamily="34" charset="0"/>
                        </a:rPr>
                        <a:t>May 2022 </a:t>
                      </a:r>
                    </a:p>
                  </a:txBody>
                  <a:tcPr marL="5715" marR="5715" marT="5715" marB="0" anchor="ctr"/>
                </a:tc>
                <a:tc>
                  <a:txBody>
                    <a:bodyPr/>
                    <a:lstStyle/>
                    <a:p>
                      <a:pPr marL="0" marR="0" lvl="0" indent="0" algn="l" defTabSz="457200" rtl="0" eaLnBrk="1" fontAlgn="b" latinLnBrk="0" hangingPunct="1">
                        <a:lnSpc>
                          <a:spcPct val="100000"/>
                        </a:lnSpc>
                        <a:spcBef>
                          <a:spcPts val="0"/>
                        </a:spcBef>
                        <a:spcAft>
                          <a:spcPts val="0"/>
                        </a:spcAft>
                        <a:buClrTx/>
                        <a:buSzTx/>
                        <a:buFontTx/>
                        <a:buNone/>
                        <a:tabLst/>
                        <a:defRPr/>
                      </a:pPr>
                      <a:endParaRPr lang="en-US" sz="1400" b="0" i="0" u="none" strike="noStrike" dirty="0">
                        <a:solidFill>
                          <a:schemeClr val="bg1">
                            <a:lumMod val="75000"/>
                          </a:schemeClr>
                        </a:solidFill>
                        <a:effectLst/>
                        <a:latin typeface="Calibri" panose="020F0502020204030204" pitchFamily="34" charset="0"/>
                      </a:endParaRPr>
                    </a:p>
                  </a:txBody>
                  <a:tcPr marL="5715" marR="5715" marT="5715" marB="0" anchor="ctr"/>
                </a:tc>
                <a:extLst>
                  <a:ext uri="{0D108BD9-81ED-4DB2-BD59-A6C34878D82A}">
                    <a16:rowId xmlns:a16="http://schemas.microsoft.com/office/drawing/2014/main" val="2694915279"/>
                  </a:ext>
                </a:extLst>
              </a:tr>
              <a:tr h="551295">
                <a:tc>
                  <a:txBody>
                    <a:bodyPr/>
                    <a:lstStyle/>
                    <a:p>
                      <a:pPr marL="0" marR="0" lvl="0" indent="0" algn="l" defTabSz="457200" rtl="0" eaLnBrk="1" fontAlgn="b" latinLnBrk="0" hangingPunct="1">
                        <a:lnSpc>
                          <a:spcPct val="100000"/>
                        </a:lnSpc>
                        <a:spcBef>
                          <a:spcPts val="0"/>
                        </a:spcBef>
                        <a:spcAft>
                          <a:spcPts val="0"/>
                        </a:spcAft>
                        <a:buClrTx/>
                        <a:buSzTx/>
                        <a:buFontTx/>
                        <a:buNone/>
                        <a:tabLst/>
                        <a:defRPr/>
                      </a:pPr>
                      <a:r>
                        <a:rPr lang="en-US" sz="1400" u="none" strike="noStrike" dirty="0">
                          <a:solidFill>
                            <a:schemeClr val="bg1">
                              <a:lumMod val="75000"/>
                            </a:schemeClr>
                          </a:solidFill>
                          <a:effectLst/>
                        </a:rPr>
                        <a:t>Cut-off for new features (high level feature set), MAC</a:t>
                      </a:r>
                      <a:endParaRPr lang="en-US" sz="1400" b="0" i="0" u="none" strike="noStrike" dirty="0">
                        <a:solidFill>
                          <a:schemeClr val="bg1">
                            <a:lumMod val="75000"/>
                          </a:schemeClr>
                        </a:solidFill>
                        <a:effectLst/>
                        <a:latin typeface="Calibri" panose="020F0502020204030204" pitchFamily="34" charset="0"/>
                      </a:endParaRPr>
                    </a:p>
                  </a:txBody>
                  <a:tcPr marL="5715" marR="5715" marT="5715" marB="0" anchor="ctr"/>
                </a:tc>
                <a:tc>
                  <a:txBody>
                    <a:bodyPr/>
                    <a:lstStyle/>
                    <a:p>
                      <a:pPr algn="l" fontAlgn="b"/>
                      <a:r>
                        <a:rPr lang="en-US" sz="1400" b="0" i="0" u="none" strike="noStrike" dirty="0">
                          <a:solidFill>
                            <a:schemeClr val="bg1">
                              <a:lumMod val="75000"/>
                            </a:schemeClr>
                          </a:solidFill>
                          <a:effectLst/>
                          <a:latin typeface="Calibri" panose="020F0502020204030204" pitchFamily="34" charset="0"/>
                        </a:rPr>
                        <a:t>July 2022</a:t>
                      </a:r>
                    </a:p>
                  </a:txBody>
                  <a:tcPr marL="5715" marR="5715" marT="5715" marB="0" anchor="ctr"/>
                </a:tc>
                <a:tc>
                  <a:txBody>
                    <a:bodyPr/>
                    <a:lstStyle/>
                    <a:p>
                      <a:pPr algn="l" fontAlgn="b"/>
                      <a:endParaRPr lang="en-US" sz="1400" b="0" i="0" u="none" strike="noStrike" dirty="0">
                        <a:solidFill>
                          <a:schemeClr val="bg1">
                            <a:lumMod val="75000"/>
                          </a:schemeClr>
                        </a:solidFill>
                        <a:effectLst/>
                        <a:latin typeface="Calibri" panose="020F0502020204030204" pitchFamily="34" charset="0"/>
                      </a:endParaRPr>
                    </a:p>
                  </a:txBody>
                  <a:tcPr marL="5715" marR="5715" marT="5715" marB="0" anchor="ctr"/>
                </a:tc>
                <a:extLst>
                  <a:ext uri="{0D108BD9-81ED-4DB2-BD59-A6C34878D82A}">
                    <a16:rowId xmlns:a16="http://schemas.microsoft.com/office/drawing/2014/main" val="3657201518"/>
                  </a:ext>
                </a:extLst>
              </a:tr>
              <a:tr h="551295">
                <a:tc>
                  <a:txBody>
                    <a:bodyPr/>
                    <a:lstStyle/>
                    <a:p>
                      <a:pPr algn="l" fontAlgn="b"/>
                      <a:r>
                        <a:rPr lang="en-US" sz="1400" u="none" strike="noStrike" dirty="0">
                          <a:solidFill>
                            <a:schemeClr val="bg1">
                              <a:lumMod val="75000"/>
                            </a:schemeClr>
                          </a:solidFill>
                          <a:effectLst/>
                        </a:rPr>
                        <a:t>Draft 0</a:t>
                      </a:r>
                      <a:endParaRPr lang="en-US" sz="1400" b="0" i="0" u="none" strike="noStrike" dirty="0">
                        <a:solidFill>
                          <a:schemeClr val="bg1">
                            <a:lumMod val="75000"/>
                          </a:schemeClr>
                        </a:solidFill>
                        <a:effectLst/>
                        <a:latin typeface="Calibri" panose="020F0502020204030204" pitchFamily="34" charset="0"/>
                      </a:endParaRPr>
                    </a:p>
                  </a:txBody>
                  <a:tcPr marL="5715" marR="5715" marT="5715" marB="0" anchor="ctr"/>
                </a:tc>
                <a:tc>
                  <a:txBody>
                    <a:bodyPr/>
                    <a:lstStyle/>
                    <a:p>
                      <a:pPr algn="l" fontAlgn="b"/>
                      <a:r>
                        <a:rPr lang="en-US" sz="1400" b="0" i="0" u="none" strike="noStrike" dirty="0">
                          <a:solidFill>
                            <a:schemeClr val="bg1">
                              <a:lumMod val="75000"/>
                            </a:schemeClr>
                          </a:solidFill>
                          <a:effectLst/>
                          <a:latin typeface="Calibri" panose="020F0502020204030204" pitchFamily="34" charset="0"/>
                        </a:rPr>
                        <a:t>Post-January 2023 </a:t>
                      </a:r>
                    </a:p>
                  </a:txBody>
                  <a:tcPr marL="5715" marR="5715" marT="5715" marB="0" anchor="ctr"/>
                </a:tc>
                <a:tc>
                  <a:txBody>
                    <a:bodyPr/>
                    <a:lstStyle/>
                    <a:p>
                      <a:pPr algn="l" fontAlgn="b"/>
                      <a:r>
                        <a:rPr lang="en-US" sz="1400" b="0" i="0" u="none" strike="noStrike" dirty="0">
                          <a:solidFill>
                            <a:schemeClr val="bg1">
                              <a:lumMod val="75000"/>
                            </a:schemeClr>
                          </a:solidFill>
                          <a:effectLst/>
                          <a:latin typeface="Calibri" panose="020F0502020204030204" pitchFamily="34" charset="0"/>
                        </a:rPr>
                        <a:t>Post </a:t>
                      </a:r>
                      <a:r>
                        <a:rPr lang="en-US" sz="1400" b="0" i="0" u="none" strike="sngStrike" dirty="0">
                          <a:solidFill>
                            <a:schemeClr val="bg1">
                              <a:lumMod val="75000"/>
                            </a:schemeClr>
                          </a:solidFill>
                          <a:effectLst/>
                          <a:latin typeface="Calibri" panose="020F0502020204030204" pitchFamily="34" charset="0"/>
                        </a:rPr>
                        <a:t>March</a:t>
                      </a:r>
                      <a:r>
                        <a:rPr lang="en-US" sz="1400" b="0" i="0" u="none" strike="noStrike" dirty="0">
                          <a:solidFill>
                            <a:schemeClr val="bg1">
                              <a:lumMod val="75000"/>
                            </a:schemeClr>
                          </a:solidFill>
                          <a:effectLst/>
                          <a:latin typeface="Calibri" panose="020F0502020204030204" pitchFamily="34" charset="0"/>
                        </a:rPr>
                        <a:t> </a:t>
                      </a:r>
                      <a:r>
                        <a:rPr lang="en-US" sz="1400" b="0" i="0" u="none" strike="sngStrike" dirty="0">
                          <a:solidFill>
                            <a:schemeClr val="bg1">
                              <a:lumMod val="75000"/>
                            </a:schemeClr>
                          </a:solidFill>
                          <a:effectLst/>
                          <a:latin typeface="Calibri" panose="020F0502020204030204" pitchFamily="34" charset="0"/>
                        </a:rPr>
                        <a:t>July</a:t>
                      </a:r>
                      <a:r>
                        <a:rPr lang="en-US" sz="1400" b="0" i="0" u="none" strike="noStrike" dirty="0">
                          <a:solidFill>
                            <a:schemeClr val="bg1">
                              <a:lumMod val="75000"/>
                            </a:schemeClr>
                          </a:solidFill>
                          <a:effectLst/>
                          <a:latin typeface="Calibri" panose="020F0502020204030204" pitchFamily="34" charset="0"/>
                        </a:rPr>
                        <a:t> </a:t>
                      </a:r>
                    </a:p>
                    <a:p>
                      <a:pPr algn="l" fontAlgn="b"/>
                      <a:r>
                        <a:rPr lang="en-US" sz="1400" b="0" i="0" u="none" strike="noStrike" dirty="0">
                          <a:solidFill>
                            <a:schemeClr val="bg1">
                              <a:lumMod val="75000"/>
                            </a:schemeClr>
                          </a:solidFill>
                          <a:effectLst/>
                          <a:latin typeface="Calibri" panose="020F0502020204030204" pitchFamily="34" charset="0"/>
                        </a:rPr>
                        <a:t>Sept 2023</a:t>
                      </a:r>
                    </a:p>
                  </a:txBody>
                  <a:tcPr marL="5715" marR="5715" marT="5715" marB="0" anchor="ctr"/>
                </a:tc>
                <a:extLst>
                  <a:ext uri="{0D108BD9-81ED-4DB2-BD59-A6C34878D82A}">
                    <a16:rowId xmlns:a16="http://schemas.microsoft.com/office/drawing/2014/main" val="3811737940"/>
                  </a:ext>
                </a:extLst>
              </a:tr>
              <a:tr h="551295">
                <a:tc>
                  <a:txBody>
                    <a:bodyPr/>
                    <a:lstStyle/>
                    <a:p>
                      <a:pPr algn="l" fontAlgn="b"/>
                      <a:r>
                        <a:rPr lang="en-US" sz="1400" u="none" strike="noStrike" dirty="0">
                          <a:solidFill>
                            <a:schemeClr val="bg1">
                              <a:lumMod val="75000"/>
                            </a:schemeClr>
                          </a:solidFill>
                          <a:effectLst/>
                        </a:rPr>
                        <a:t>TG draft review and revision complete</a:t>
                      </a:r>
                      <a:endParaRPr lang="en-US" sz="1400" b="0" i="0" u="none" strike="noStrike" dirty="0">
                        <a:solidFill>
                          <a:schemeClr val="bg1">
                            <a:lumMod val="75000"/>
                          </a:schemeClr>
                        </a:solidFill>
                        <a:effectLst/>
                        <a:latin typeface="Calibri" panose="020F0502020204030204" pitchFamily="34" charset="0"/>
                      </a:endParaRPr>
                    </a:p>
                  </a:txBody>
                  <a:tcPr marL="5715" marR="5715" marT="5715" marB="0" anchor="ctr"/>
                </a:tc>
                <a:tc>
                  <a:txBody>
                    <a:bodyPr/>
                    <a:lstStyle/>
                    <a:p>
                      <a:pPr algn="l" fontAlgn="b"/>
                      <a:r>
                        <a:rPr lang="en-US" sz="1400" b="0" i="0" u="none" strike="noStrike" dirty="0">
                          <a:solidFill>
                            <a:schemeClr val="bg1">
                              <a:lumMod val="75000"/>
                            </a:schemeClr>
                          </a:solidFill>
                          <a:effectLst/>
                          <a:latin typeface="Calibri" panose="020F0502020204030204" pitchFamily="34" charset="0"/>
                        </a:rPr>
                        <a:t>February - March 2023</a:t>
                      </a:r>
                    </a:p>
                  </a:txBody>
                  <a:tcPr marL="5715" marR="5715" marT="5715" marB="0" anchor="ctr"/>
                </a:tc>
                <a:tc>
                  <a:txBody>
                    <a:bodyPr/>
                    <a:lstStyle/>
                    <a:p>
                      <a:pPr algn="l" fontAlgn="b"/>
                      <a:r>
                        <a:rPr lang="en-US" sz="1400" b="0" i="0" u="none" strike="sngStrike" dirty="0">
                          <a:solidFill>
                            <a:schemeClr val="bg1">
                              <a:lumMod val="75000"/>
                            </a:schemeClr>
                          </a:solidFill>
                          <a:effectLst/>
                          <a:latin typeface="Calibri" panose="020F0502020204030204" pitchFamily="34" charset="0"/>
                        </a:rPr>
                        <a:t>Mar-June 2023</a:t>
                      </a:r>
                      <a:r>
                        <a:rPr lang="en-US" sz="1400" b="0" i="0" u="none" strike="noStrike" dirty="0">
                          <a:solidFill>
                            <a:schemeClr val="bg1">
                              <a:lumMod val="75000"/>
                            </a:schemeClr>
                          </a:solidFill>
                          <a:effectLst/>
                          <a:latin typeface="Calibri" panose="020F0502020204030204" pitchFamily="34" charset="0"/>
                        </a:rPr>
                        <a:t> </a:t>
                      </a:r>
                    </a:p>
                    <a:p>
                      <a:pPr algn="l" fontAlgn="b"/>
                      <a:r>
                        <a:rPr lang="en-US" sz="1400" b="0" i="0" u="none" strike="sngStrike" dirty="0">
                          <a:solidFill>
                            <a:schemeClr val="bg1">
                              <a:lumMod val="75000"/>
                            </a:schemeClr>
                          </a:solidFill>
                          <a:effectLst/>
                          <a:latin typeface="Calibri" panose="020F0502020204030204" pitchFamily="34" charset="0"/>
                        </a:rPr>
                        <a:t>Sept 2023 Oct 2023</a:t>
                      </a:r>
                    </a:p>
                  </a:txBody>
                  <a:tcPr marL="5715" marR="5715" marT="5715" marB="0" anchor="ctr"/>
                </a:tc>
                <a:extLst>
                  <a:ext uri="{0D108BD9-81ED-4DB2-BD59-A6C34878D82A}">
                    <a16:rowId xmlns:a16="http://schemas.microsoft.com/office/drawing/2014/main" val="244108333"/>
                  </a:ext>
                </a:extLst>
              </a:tr>
              <a:tr h="822322">
                <a:tc>
                  <a:txBody>
                    <a:bodyPr/>
                    <a:lstStyle/>
                    <a:p>
                      <a:pPr algn="l" fontAlgn="b"/>
                      <a:r>
                        <a:rPr lang="en-US" sz="1400" u="none" strike="noStrike" dirty="0">
                          <a:solidFill>
                            <a:srgbClr val="FF0000"/>
                          </a:solidFill>
                          <a:effectLst/>
                        </a:rPr>
                        <a:t>Working group pre-ballot review commence</a:t>
                      </a:r>
                      <a:endParaRPr lang="en-US" sz="1400" b="0" i="0" u="none" strike="noStrike" dirty="0">
                        <a:solidFill>
                          <a:srgbClr val="FF0000"/>
                        </a:solidFill>
                        <a:effectLst/>
                        <a:latin typeface="Calibri" panose="020F0502020204030204" pitchFamily="34" charset="0"/>
                      </a:endParaRPr>
                    </a:p>
                  </a:txBody>
                  <a:tcPr marL="5715" marR="5715" marT="5715" marB="0" anchor="ctr"/>
                </a:tc>
                <a:tc>
                  <a:txBody>
                    <a:bodyPr/>
                    <a:lstStyle/>
                    <a:p>
                      <a:pPr algn="l" fontAlgn="b"/>
                      <a:r>
                        <a:rPr lang="en-US" sz="1400" b="0" i="0" u="none" strike="noStrike" dirty="0">
                          <a:solidFill>
                            <a:srgbClr val="000000"/>
                          </a:solidFill>
                          <a:effectLst/>
                          <a:latin typeface="Calibri" panose="020F0502020204030204" pitchFamily="34" charset="0"/>
                        </a:rPr>
                        <a:t>March – May 2023 (following March meeting)</a:t>
                      </a:r>
                    </a:p>
                  </a:txBody>
                  <a:tcPr marL="5715" marR="5715" marT="5715" marB="0" anchor="ctr"/>
                </a:tc>
                <a:tc>
                  <a:txBody>
                    <a:bodyPr/>
                    <a:lstStyle/>
                    <a:p>
                      <a:pPr algn="l" fontAlgn="b"/>
                      <a:r>
                        <a:rPr lang="en-US" sz="1400" b="0" i="0" u="none" strike="sngStrike" dirty="0">
                          <a:solidFill>
                            <a:srgbClr val="000000"/>
                          </a:solidFill>
                          <a:effectLst/>
                          <a:latin typeface="Calibri" panose="020F0502020204030204" pitchFamily="34" charset="0"/>
                        </a:rPr>
                        <a:t>July</a:t>
                      </a:r>
                      <a:r>
                        <a:rPr lang="en-US" sz="1400" b="0" i="0" u="none" strike="noStrike" dirty="0">
                          <a:solidFill>
                            <a:srgbClr val="000000"/>
                          </a:solidFill>
                          <a:effectLst/>
                          <a:latin typeface="Calibri" panose="020F0502020204030204" pitchFamily="34" charset="0"/>
                        </a:rPr>
                        <a:t> </a:t>
                      </a:r>
                      <a:r>
                        <a:rPr lang="en-US" sz="1400" b="0" i="0" u="none" strike="sngStrike" dirty="0">
                          <a:solidFill>
                            <a:srgbClr val="000000"/>
                          </a:solidFill>
                          <a:effectLst/>
                          <a:latin typeface="Calibri" panose="020F0502020204030204" pitchFamily="34" charset="0"/>
                        </a:rPr>
                        <a:t>August</a:t>
                      </a:r>
                      <a:r>
                        <a:rPr lang="en-US" sz="1400" b="0" i="0" u="none" strike="noStrike" dirty="0">
                          <a:solidFill>
                            <a:srgbClr val="000000"/>
                          </a:solidFill>
                          <a:effectLst/>
                          <a:latin typeface="Calibri" panose="020F0502020204030204" pitchFamily="34" charset="0"/>
                        </a:rPr>
                        <a:t> </a:t>
                      </a:r>
                      <a:r>
                        <a:rPr lang="en-US" sz="1400" b="0" i="0" u="none" strike="sngStrike" dirty="0">
                          <a:solidFill>
                            <a:srgbClr val="000000"/>
                          </a:solidFill>
                          <a:effectLst/>
                          <a:latin typeface="Calibri" panose="020F0502020204030204" pitchFamily="34" charset="0"/>
                        </a:rPr>
                        <a:t>Sept</a:t>
                      </a:r>
                      <a:r>
                        <a:rPr lang="en-US" sz="1400" b="0" i="0" u="none" strike="noStrike" dirty="0">
                          <a:solidFill>
                            <a:srgbClr val="000000"/>
                          </a:solidFill>
                          <a:effectLst/>
                          <a:latin typeface="Calibri" panose="020F0502020204030204" pitchFamily="34" charset="0"/>
                        </a:rPr>
                        <a:t> </a:t>
                      </a:r>
                    </a:p>
                    <a:p>
                      <a:pPr algn="l" fontAlgn="b"/>
                      <a:r>
                        <a:rPr lang="en-US" sz="1400" b="0" i="0" u="none" strike="noStrike" dirty="0">
                          <a:solidFill>
                            <a:srgbClr val="FF0000"/>
                          </a:solidFill>
                          <a:effectLst/>
                          <a:latin typeface="Calibri" panose="020F0502020204030204" pitchFamily="34" charset="0"/>
                        </a:rPr>
                        <a:t>Start: Nov 2023</a:t>
                      </a:r>
                    </a:p>
                    <a:p>
                      <a:pPr algn="l" fontAlgn="b"/>
                      <a:r>
                        <a:rPr lang="en-US" sz="1400" b="0" i="0" u="none" strike="noStrike" dirty="0">
                          <a:solidFill>
                            <a:srgbClr val="FF0000"/>
                          </a:solidFill>
                          <a:effectLst/>
                          <a:latin typeface="Calibri" panose="020F0502020204030204" pitchFamily="34" charset="0"/>
                        </a:rPr>
                        <a:t>Close: 2 Jan 2024</a:t>
                      </a:r>
                    </a:p>
                  </a:txBody>
                  <a:tcPr marL="5715" marR="5715" marT="5715" marB="0" anchor="ctr"/>
                </a:tc>
                <a:extLst>
                  <a:ext uri="{0D108BD9-81ED-4DB2-BD59-A6C34878D82A}">
                    <a16:rowId xmlns:a16="http://schemas.microsoft.com/office/drawing/2014/main" val="871787359"/>
                  </a:ext>
                </a:extLst>
              </a:tr>
              <a:tr h="280267">
                <a:tc>
                  <a:txBody>
                    <a:bodyPr/>
                    <a:lstStyle/>
                    <a:p>
                      <a:pPr marL="0" marR="0" lvl="0" indent="0" algn="l" defTabSz="457200" rtl="0" eaLnBrk="1" fontAlgn="b" latinLnBrk="0" hangingPunct="1">
                        <a:lnSpc>
                          <a:spcPct val="100000"/>
                        </a:lnSpc>
                        <a:spcBef>
                          <a:spcPts val="0"/>
                        </a:spcBef>
                        <a:spcAft>
                          <a:spcPts val="0"/>
                        </a:spcAft>
                        <a:buClrTx/>
                        <a:buSzTx/>
                        <a:buFontTx/>
                        <a:buNone/>
                        <a:tabLst/>
                        <a:defRPr/>
                      </a:pPr>
                      <a:r>
                        <a:rPr lang="en-US" sz="1400" u="none" strike="noStrike" dirty="0">
                          <a:effectLst/>
                        </a:rPr>
                        <a:t>Comment Resolution </a:t>
                      </a:r>
                      <a:endParaRPr lang="en-US" sz="1400" b="0" i="0" u="none" strike="noStrike" dirty="0">
                        <a:solidFill>
                          <a:srgbClr val="000000"/>
                        </a:solidFill>
                        <a:effectLst/>
                        <a:latin typeface="Calibri" panose="020F0502020204030204" pitchFamily="34" charset="0"/>
                      </a:endParaRPr>
                    </a:p>
                  </a:txBody>
                  <a:tcPr marL="5715" marR="5715" marT="5715" marB="0" anchor="ctr"/>
                </a:tc>
                <a:tc>
                  <a:txBody>
                    <a:bodyPr/>
                    <a:lstStyle/>
                    <a:p>
                      <a:pPr algn="l" fontAlgn="b"/>
                      <a:endParaRPr lang="en-US" sz="1400" b="0" i="0" u="none" strike="noStrike" dirty="0">
                        <a:solidFill>
                          <a:srgbClr val="000000"/>
                        </a:solidFill>
                        <a:effectLst/>
                        <a:latin typeface="Calibri" panose="020F0502020204030204" pitchFamily="34" charset="0"/>
                      </a:endParaRPr>
                    </a:p>
                  </a:txBody>
                  <a:tcPr marL="5715" marR="5715" marT="5715" marB="0" anchor="ctr"/>
                </a:tc>
                <a:tc>
                  <a:txBody>
                    <a:bodyPr/>
                    <a:lstStyle/>
                    <a:p>
                      <a:pPr algn="l" fontAlgn="b"/>
                      <a:r>
                        <a:rPr lang="en-US" sz="1400" b="0" i="0" u="none" strike="noStrike" kern="1200" dirty="0">
                          <a:solidFill>
                            <a:srgbClr val="FF0000"/>
                          </a:solidFill>
                          <a:effectLst/>
                          <a:latin typeface="Calibri" panose="020F0502020204030204" pitchFamily="34" charset="0"/>
                          <a:ea typeface="+mn-ea"/>
                          <a:cs typeface="+mn-cs"/>
                        </a:rPr>
                        <a:t>Start: Jan 2024</a:t>
                      </a:r>
                    </a:p>
                    <a:p>
                      <a:pPr algn="l" fontAlgn="b"/>
                      <a:r>
                        <a:rPr lang="en-US" sz="1400" b="0" i="0" u="none" strike="noStrike" kern="1200" dirty="0">
                          <a:solidFill>
                            <a:srgbClr val="FF0000"/>
                          </a:solidFill>
                          <a:effectLst/>
                          <a:latin typeface="Calibri" panose="020F0502020204030204" pitchFamily="34" charset="0"/>
                          <a:ea typeface="+mn-ea"/>
                          <a:cs typeface="+mn-cs"/>
                        </a:rPr>
                        <a:t>Done: March 2024</a:t>
                      </a:r>
                    </a:p>
                  </a:txBody>
                  <a:tcPr marL="5715" marR="5715" marT="5715" marB="0" anchor="ctr"/>
                </a:tc>
                <a:extLst>
                  <a:ext uri="{0D108BD9-81ED-4DB2-BD59-A6C34878D82A}">
                    <a16:rowId xmlns:a16="http://schemas.microsoft.com/office/drawing/2014/main" val="4143125971"/>
                  </a:ext>
                </a:extLst>
              </a:tr>
              <a:tr h="280267">
                <a:tc>
                  <a:txBody>
                    <a:bodyPr/>
                    <a:lstStyle/>
                    <a:p>
                      <a:pPr algn="l" fontAlgn="b"/>
                      <a:r>
                        <a:rPr lang="en-US" sz="1400" u="none" strike="noStrike" dirty="0">
                          <a:effectLst/>
                        </a:rPr>
                        <a:t>First letter ballot</a:t>
                      </a:r>
                      <a:endParaRPr lang="en-US" sz="1400" b="0" i="0" u="none" strike="noStrike" dirty="0">
                        <a:solidFill>
                          <a:srgbClr val="000000"/>
                        </a:solidFill>
                        <a:effectLst/>
                        <a:latin typeface="Calibri" panose="020F0502020204030204" pitchFamily="34" charset="0"/>
                      </a:endParaRPr>
                    </a:p>
                  </a:txBody>
                  <a:tcPr marL="5715" marR="5715" marT="5715" marB="0" anchor="ctr"/>
                </a:tc>
                <a:tc>
                  <a:txBody>
                    <a:bodyPr/>
                    <a:lstStyle/>
                    <a:p>
                      <a:pPr algn="l" fontAlgn="b"/>
                      <a:r>
                        <a:rPr lang="en-US" sz="1400" b="0" i="0" u="none" strike="noStrike" dirty="0">
                          <a:solidFill>
                            <a:srgbClr val="000000"/>
                          </a:solidFill>
                          <a:effectLst/>
                          <a:latin typeface="Calibri" panose="020F0502020204030204" pitchFamily="34" charset="0"/>
                        </a:rPr>
                        <a:t>June 2023 (following meeting)</a:t>
                      </a:r>
                    </a:p>
                  </a:txBody>
                  <a:tcPr marL="5715" marR="5715" marT="5715" marB="0" anchor="ctr"/>
                </a:tc>
                <a:tc>
                  <a:txBody>
                    <a:bodyPr/>
                    <a:lstStyle/>
                    <a:p>
                      <a:pPr algn="l" fontAlgn="b"/>
                      <a:r>
                        <a:rPr lang="en-US" sz="1400" b="0" i="0" u="none" strike="sngStrike" dirty="0">
                          <a:solidFill>
                            <a:srgbClr val="000000"/>
                          </a:solidFill>
                          <a:effectLst/>
                          <a:latin typeface="Calibri" panose="020F0502020204030204" pitchFamily="34" charset="0"/>
                        </a:rPr>
                        <a:t>Oct</a:t>
                      </a:r>
                      <a:r>
                        <a:rPr lang="en-US" sz="1400" b="0" i="0" u="none" strike="noStrike" dirty="0">
                          <a:solidFill>
                            <a:srgbClr val="000000"/>
                          </a:solidFill>
                          <a:effectLst/>
                          <a:latin typeface="Calibri" panose="020F0502020204030204" pitchFamily="34" charset="0"/>
                        </a:rPr>
                        <a:t> </a:t>
                      </a:r>
                      <a:r>
                        <a:rPr lang="en-US" sz="1400" b="0" i="0" u="none" strike="sngStrike" dirty="0">
                          <a:solidFill>
                            <a:srgbClr val="000000"/>
                          </a:solidFill>
                          <a:effectLst/>
                          <a:latin typeface="Calibri" panose="020F0502020204030204" pitchFamily="34" charset="0"/>
                        </a:rPr>
                        <a:t>Nov 2023</a:t>
                      </a:r>
                      <a:r>
                        <a:rPr lang="en-US" sz="1400" b="0" i="0" u="none" strike="noStrike" dirty="0">
                          <a:solidFill>
                            <a:srgbClr val="000000"/>
                          </a:solidFill>
                          <a:effectLst/>
                          <a:latin typeface="Calibri" panose="020F0502020204030204" pitchFamily="34" charset="0"/>
                        </a:rPr>
                        <a:t> </a:t>
                      </a:r>
                      <a:r>
                        <a:rPr lang="en-US" sz="1400" b="0" i="0" u="none" strike="sngStrike" dirty="0">
                          <a:solidFill>
                            <a:srgbClr val="000000"/>
                          </a:solidFill>
                          <a:effectLst/>
                          <a:latin typeface="Calibri" panose="020F0502020204030204" pitchFamily="34" charset="0"/>
                        </a:rPr>
                        <a:t>Jan 2024</a:t>
                      </a:r>
                    </a:p>
                    <a:p>
                      <a:pPr algn="l" fontAlgn="b"/>
                      <a:r>
                        <a:rPr lang="en-US" sz="1400" b="0" i="0" u="none" strike="noStrike" dirty="0">
                          <a:solidFill>
                            <a:srgbClr val="C00000"/>
                          </a:solidFill>
                          <a:effectLst/>
                          <a:latin typeface="Calibri" panose="020F0502020204030204" pitchFamily="34" charset="0"/>
                        </a:rPr>
                        <a:t>March 2024</a:t>
                      </a:r>
                    </a:p>
                  </a:txBody>
                  <a:tcPr marL="5715" marR="5715" marT="5715" marB="0" anchor="ctr"/>
                </a:tc>
                <a:extLst>
                  <a:ext uri="{0D108BD9-81ED-4DB2-BD59-A6C34878D82A}">
                    <a16:rowId xmlns:a16="http://schemas.microsoft.com/office/drawing/2014/main" val="1521214383"/>
                  </a:ext>
                </a:extLst>
              </a:tr>
              <a:tr h="280267">
                <a:tc>
                  <a:txBody>
                    <a:bodyPr/>
                    <a:lstStyle/>
                    <a:p>
                      <a:pPr algn="l" fontAlgn="b"/>
                      <a:r>
                        <a:rPr lang="en-US" sz="1400" b="0" i="0" u="none" strike="noStrike" dirty="0">
                          <a:solidFill>
                            <a:srgbClr val="000000"/>
                          </a:solidFill>
                          <a:effectLst/>
                          <a:latin typeface="Calibri" panose="020F0502020204030204" pitchFamily="34" charset="0"/>
                        </a:rPr>
                        <a:t>Initial LB comment resolution</a:t>
                      </a:r>
                    </a:p>
                  </a:txBody>
                  <a:tcPr marL="5715" marR="5715" marT="5715" marB="0" anchor="ctr"/>
                </a:tc>
                <a:tc>
                  <a:txBody>
                    <a:bodyPr/>
                    <a:lstStyle/>
                    <a:p>
                      <a:pPr algn="l" fontAlgn="b"/>
                      <a:endParaRPr lang="en-US" sz="1400" b="0" i="0" u="none" strike="noStrike" dirty="0">
                        <a:solidFill>
                          <a:srgbClr val="000000"/>
                        </a:solidFill>
                        <a:effectLst/>
                        <a:latin typeface="Calibri" panose="020F0502020204030204" pitchFamily="34" charset="0"/>
                      </a:endParaRPr>
                    </a:p>
                  </a:txBody>
                  <a:tcPr marL="5715" marR="5715" marT="5715" marB="0" anchor="ctr"/>
                </a:tc>
                <a:tc>
                  <a:txBody>
                    <a:bodyPr/>
                    <a:lstStyle/>
                    <a:p>
                      <a:pPr algn="l" fontAlgn="b"/>
                      <a:r>
                        <a:rPr lang="en-US" sz="1400" b="0" i="0" u="none" strike="noStrike" dirty="0">
                          <a:solidFill>
                            <a:srgbClr val="C00000"/>
                          </a:solidFill>
                          <a:effectLst/>
                          <a:latin typeface="Calibri" panose="020F0502020204030204" pitchFamily="34" charset="0"/>
                        </a:rPr>
                        <a:t>Start: May 2024</a:t>
                      </a:r>
                    </a:p>
                    <a:p>
                      <a:pPr algn="l" fontAlgn="b"/>
                      <a:r>
                        <a:rPr lang="en-US" sz="1400" b="0" i="0" u="none" strike="noStrike" dirty="0">
                          <a:solidFill>
                            <a:srgbClr val="C00000"/>
                          </a:solidFill>
                          <a:effectLst/>
                          <a:latin typeface="Calibri" panose="020F0502020204030204" pitchFamily="34" charset="0"/>
                        </a:rPr>
                        <a:t>Done:  TBD</a:t>
                      </a:r>
                    </a:p>
                  </a:txBody>
                  <a:tcPr marL="5715" marR="5715" marT="5715" marB="0" anchor="ctr"/>
                </a:tc>
                <a:extLst>
                  <a:ext uri="{0D108BD9-81ED-4DB2-BD59-A6C34878D82A}">
                    <a16:rowId xmlns:a16="http://schemas.microsoft.com/office/drawing/2014/main" val="3759099120"/>
                  </a:ext>
                </a:extLst>
              </a:tr>
            </a:tbl>
          </a:graphicData>
        </a:graphic>
      </p:graphicFrame>
      <p:sp>
        <p:nvSpPr>
          <p:cNvPr id="6" name="TextBox 5">
            <a:extLst>
              <a:ext uri="{FF2B5EF4-FFF2-40B4-BE49-F238E27FC236}">
                <a16:creationId xmlns:a16="http://schemas.microsoft.com/office/drawing/2014/main" id="{11BB7E29-2063-374F-C054-C36720382F35}"/>
              </a:ext>
            </a:extLst>
          </p:cNvPr>
          <p:cNvSpPr txBox="1"/>
          <p:nvPr/>
        </p:nvSpPr>
        <p:spPr>
          <a:xfrm>
            <a:off x="4748950" y="762000"/>
            <a:ext cx="3331105" cy="369332"/>
          </a:xfrm>
          <a:prstGeom prst="rect">
            <a:avLst/>
          </a:prstGeom>
          <a:solidFill>
            <a:schemeClr val="bg1">
              <a:lumMod val="85000"/>
            </a:schemeClr>
          </a:solidFill>
        </p:spPr>
        <p:txBody>
          <a:bodyPr wrap="none" rtlCol="0">
            <a:spAutoFit/>
          </a:bodyPr>
          <a:lstStyle/>
          <a:p>
            <a:r>
              <a:rPr lang="en-US" sz="1800" dirty="0">
                <a:solidFill>
                  <a:srgbClr val="C00000"/>
                </a:solidFill>
                <a:latin typeface="+mn-lt"/>
                <a:cs typeface="Aharoni" panose="02010803020104030203" pitchFamily="2" charset="-79"/>
              </a:rPr>
              <a:t>Near Term Working Milestones</a:t>
            </a:r>
          </a:p>
        </p:txBody>
      </p:sp>
      <p:sp>
        <p:nvSpPr>
          <p:cNvPr id="7" name="Arrow: Right 6">
            <a:extLst>
              <a:ext uri="{FF2B5EF4-FFF2-40B4-BE49-F238E27FC236}">
                <a16:creationId xmlns:a16="http://schemas.microsoft.com/office/drawing/2014/main" id="{CAA5F9E5-CE78-936B-C7D1-022B382DC22E}"/>
              </a:ext>
            </a:extLst>
          </p:cNvPr>
          <p:cNvSpPr/>
          <p:nvPr/>
        </p:nvSpPr>
        <p:spPr bwMode="auto">
          <a:xfrm rot="1074038">
            <a:off x="715602" y="4161851"/>
            <a:ext cx="2484640" cy="685799"/>
          </a:xfrm>
          <a:prstGeom prst="rightArrow">
            <a:avLst/>
          </a:prstGeom>
          <a:solidFill>
            <a:schemeClr val="accent5">
              <a:lumMod val="50000"/>
            </a:schemeClr>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eaLnBrk="1" hangingPunct="1">
              <a:buClr>
                <a:srgbClr val="000000"/>
              </a:buClr>
              <a:buSzPct val="100000"/>
            </a:pPr>
            <a:r>
              <a:rPr lang="en-US" sz="2000" dirty="0">
                <a:latin typeface="+mn-lt"/>
                <a:ea typeface="ＭＳ Ｐゴシック" charset="0"/>
                <a:cs typeface="ＭＳ Ｐゴシック" charset="0"/>
              </a:rPr>
              <a:t>We are here</a:t>
            </a:r>
          </a:p>
        </p:txBody>
      </p:sp>
      <p:sp>
        <p:nvSpPr>
          <p:cNvPr id="8" name="Arrow: Right 7">
            <a:extLst>
              <a:ext uri="{FF2B5EF4-FFF2-40B4-BE49-F238E27FC236}">
                <a16:creationId xmlns:a16="http://schemas.microsoft.com/office/drawing/2014/main" id="{A513F6F9-F392-B9AC-3D2D-2BDF86100875}"/>
              </a:ext>
            </a:extLst>
          </p:cNvPr>
          <p:cNvSpPr/>
          <p:nvPr/>
        </p:nvSpPr>
        <p:spPr bwMode="auto">
          <a:xfrm rot="21093287">
            <a:off x="652460" y="5307667"/>
            <a:ext cx="2484640" cy="685799"/>
          </a:xfrm>
          <a:prstGeom prst="rightArrow">
            <a:avLst/>
          </a:prstGeom>
          <a:solidFill>
            <a:schemeClr val="accent5">
              <a:lumMod val="50000"/>
            </a:schemeClr>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eaLnBrk="1" hangingPunct="1">
              <a:buClr>
                <a:srgbClr val="000000"/>
              </a:buClr>
              <a:buSzPct val="100000"/>
            </a:pPr>
            <a:r>
              <a:rPr lang="en-US" sz="2000" dirty="0">
                <a:latin typeface="+mn-lt"/>
                <a:ea typeface="ＭＳ Ｐゴシック" charset="0"/>
                <a:cs typeface="ＭＳ Ｐゴシック" charset="0"/>
              </a:rPr>
              <a:t>Heading towards</a:t>
            </a:r>
          </a:p>
        </p:txBody>
      </p:sp>
      <p:sp>
        <p:nvSpPr>
          <p:cNvPr id="10" name="Rectangle 9">
            <a:extLst>
              <a:ext uri="{FF2B5EF4-FFF2-40B4-BE49-F238E27FC236}">
                <a16:creationId xmlns:a16="http://schemas.microsoft.com/office/drawing/2014/main" id="{6E17B51B-9C70-4F69-E9ED-CC3D88C39F4D}"/>
              </a:ext>
            </a:extLst>
          </p:cNvPr>
          <p:cNvSpPr/>
          <p:nvPr/>
        </p:nvSpPr>
        <p:spPr bwMode="auto">
          <a:xfrm>
            <a:off x="3048000" y="1753363"/>
            <a:ext cx="6705600" cy="215229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4000" b="0" i="0" u="none" strike="noStrike" cap="none" normalizeH="0" baseline="0" dirty="0">
                <a:ln>
                  <a:noFill/>
                </a:ln>
                <a:solidFill>
                  <a:srgbClr val="C00000"/>
                </a:solidFill>
                <a:effectLst/>
                <a:latin typeface="+mn-lt"/>
              </a:rPr>
              <a:t>DONE</a:t>
            </a:r>
          </a:p>
        </p:txBody>
      </p:sp>
    </p:spTree>
    <p:extLst>
      <p:ext uri="{BB962C8B-B14F-4D97-AF65-F5344CB8AC3E}">
        <p14:creationId xmlns:p14="http://schemas.microsoft.com/office/powerpoint/2010/main" val="97276135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391EF6-C5F4-27C8-E8D4-DF6D56F2CF69}"/>
              </a:ext>
            </a:extLst>
          </p:cNvPr>
          <p:cNvSpPr>
            <a:spLocks noGrp="1"/>
          </p:cNvSpPr>
          <p:nvPr>
            <p:ph type="title"/>
          </p:nvPr>
        </p:nvSpPr>
        <p:spPr/>
        <p:txBody>
          <a:bodyPr/>
          <a:lstStyle/>
          <a:p>
            <a:r>
              <a:rPr lang="en-US" dirty="0"/>
              <a:t>Editor’s Corner</a:t>
            </a:r>
          </a:p>
        </p:txBody>
      </p:sp>
      <p:sp>
        <p:nvSpPr>
          <p:cNvPr id="4" name="Slide Number Placeholder 3">
            <a:extLst>
              <a:ext uri="{FF2B5EF4-FFF2-40B4-BE49-F238E27FC236}">
                <a16:creationId xmlns:a16="http://schemas.microsoft.com/office/drawing/2014/main" id="{E3ED3D41-12CB-A6B1-8FF5-0D49F1824DB1}"/>
              </a:ext>
            </a:extLst>
          </p:cNvPr>
          <p:cNvSpPr>
            <a:spLocks noGrp="1"/>
          </p:cNvSpPr>
          <p:nvPr>
            <p:ph type="sldNum" sz="quarter" idx="12"/>
          </p:nvPr>
        </p:nvSpPr>
        <p:spPr/>
        <p:txBody>
          <a:bodyPr/>
          <a:lstStyle/>
          <a:p>
            <a:pPr>
              <a:defRPr/>
            </a:pPr>
            <a:r>
              <a:rPr lang="en-US"/>
              <a:t>Slide </a:t>
            </a:r>
            <a:fld id="{C251FCF5-DCE1-4BE7-BAC9-5817EB43EA6A}" type="slidenum">
              <a:rPr lang="en-US" smtClean="0"/>
              <a:pPr>
                <a:defRPr/>
              </a:pPr>
              <a:t>13</a:t>
            </a:fld>
            <a:endParaRPr lang="en-US"/>
          </a:p>
        </p:txBody>
      </p:sp>
      <p:pic>
        <p:nvPicPr>
          <p:cNvPr id="5" name="Picture 4" descr="A picture containing text, indoor, device, different&#10;&#10;Description automatically generated">
            <a:extLst>
              <a:ext uri="{FF2B5EF4-FFF2-40B4-BE49-F238E27FC236}">
                <a16:creationId xmlns:a16="http://schemas.microsoft.com/office/drawing/2014/main" id="{E6323F3B-8911-58EA-B446-D600F8AFEA84}"/>
              </a:ext>
            </a:extLst>
          </p:cNvPr>
          <p:cNvPicPr>
            <a:picLocks noChangeAspect="1"/>
          </p:cNvPicPr>
          <p:nvPr/>
        </p:nvPicPr>
        <p:blipFill>
          <a:blip r:embed="rId2"/>
          <a:stretch>
            <a:fillRect/>
          </a:stretch>
        </p:blipFill>
        <p:spPr>
          <a:xfrm>
            <a:off x="4068905" y="2095385"/>
            <a:ext cx="4054191" cy="2667231"/>
          </a:xfrm>
          <a:prstGeom prst="rect">
            <a:avLst/>
          </a:prstGeom>
        </p:spPr>
      </p:pic>
    </p:spTree>
    <p:extLst>
      <p:ext uri="{BB962C8B-B14F-4D97-AF65-F5344CB8AC3E}">
        <p14:creationId xmlns:p14="http://schemas.microsoft.com/office/powerpoint/2010/main" val="184484674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24F1EE-85C6-15A2-A283-36C00276FB28}"/>
              </a:ext>
            </a:extLst>
          </p:cNvPr>
          <p:cNvSpPr>
            <a:spLocks noGrp="1"/>
          </p:cNvSpPr>
          <p:nvPr>
            <p:ph type="title"/>
          </p:nvPr>
        </p:nvSpPr>
        <p:spPr>
          <a:xfrm>
            <a:off x="914400" y="685800"/>
            <a:ext cx="10363200" cy="1752600"/>
          </a:xfrm>
        </p:spPr>
        <p:txBody>
          <a:bodyPr/>
          <a:lstStyle/>
          <a:p>
            <a:r>
              <a:rPr lang="en-US" dirty="0"/>
              <a:t>Comment resolution reports</a:t>
            </a:r>
          </a:p>
        </p:txBody>
      </p:sp>
      <p:sp>
        <p:nvSpPr>
          <p:cNvPr id="4" name="Slide Number Placeholder 3">
            <a:extLst>
              <a:ext uri="{FF2B5EF4-FFF2-40B4-BE49-F238E27FC236}">
                <a16:creationId xmlns:a16="http://schemas.microsoft.com/office/drawing/2014/main" id="{986ECB91-853E-D216-19C2-BD7FFDB9FFE9}"/>
              </a:ext>
            </a:extLst>
          </p:cNvPr>
          <p:cNvSpPr>
            <a:spLocks noGrp="1"/>
          </p:cNvSpPr>
          <p:nvPr>
            <p:ph type="sldNum" sz="quarter" idx="12"/>
          </p:nvPr>
        </p:nvSpPr>
        <p:spPr/>
        <p:txBody>
          <a:bodyPr/>
          <a:lstStyle/>
          <a:p>
            <a:pPr>
              <a:defRPr/>
            </a:pPr>
            <a:r>
              <a:rPr lang="en-US"/>
              <a:t>Slide </a:t>
            </a:r>
            <a:fld id="{C251FCF5-DCE1-4BE7-BAC9-5817EB43EA6A}" type="slidenum">
              <a:rPr lang="en-US" smtClean="0"/>
              <a:pPr>
                <a:defRPr/>
              </a:pPr>
              <a:t>14</a:t>
            </a:fld>
            <a:endParaRPr lang="en-US"/>
          </a:p>
        </p:txBody>
      </p:sp>
      <p:pic>
        <p:nvPicPr>
          <p:cNvPr id="6" name="Picture 5" descr="A different colored rectangular signs&#10;&#10;Description automatically generated with medium confidence">
            <a:extLst>
              <a:ext uri="{FF2B5EF4-FFF2-40B4-BE49-F238E27FC236}">
                <a16:creationId xmlns:a16="http://schemas.microsoft.com/office/drawing/2014/main" id="{043CD5B2-C542-9B3A-12BC-269661664F7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762448" y="3200400"/>
            <a:ext cx="2667103" cy="2697480"/>
          </a:xfrm>
          <a:prstGeom prst="rect">
            <a:avLst/>
          </a:prstGeom>
        </p:spPr>
      </p:pic>
    </p:spTree>
    <p:extLst>
      <p:ext uri="{BB962C8B-B14F-4D97-AF65-F5344CB8AC3E}">
        <p14:creationId xmlns:p14="http://schemas.microsoft.com/office/powerpoint/2010/main" val="323834961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847B81-8258-FE27-F09D-D69C8488A834}"/>
              </a:ext>
            </a:extLst>
          </p:cNvPr>
          <p:cNvSpPr>
            <a:spLocks noGrp="1"/>
          </p:cNvSpPr>
          <p:nvPr>
            <p:ph type="title"/>
          </p:nvPr>
        </p:nvSpPr>
        <p:spPr/>
        <p:txBody>
          <a:bodyPr/>
          <a:lstStyle/>
          <a:p>
            <a:r>
              <a:rPr lang="en-US" dirty="0"/>
              <a:t>Next Steps</a:t>
            </a:r>
          </a:p>
        </p:txBody>
      </p:sp>
      <p:sp>
        <p:nvSpPr>
          <p:cNvPr id="4" name="Slide Number Placeholder 3">
            <a:extLst>
              <a:ext uri="{FF2B5EF4-FFF2-40B4-BE49-F238E27FC236}">
                <a16:creationId xmlns:a16="http://schemas.microsoft.com/office/drawing/2014/main" id="{6B1AAE3A-B326-3366-95E8-19E54CFDDEC6}"/>
              </a:ext>
            </a:extLst>
          </p:cNvPr>
          <p:cNvSpPr>
            <a:spLocks noGrp="1"/>
          </p:cNvSpPr>
          <p:nvPr>
            <p:ph type="sldNum" sz="quarter" idx="12"/>
          </p:nvPr>
        </p:nvSpPr>
        <p:spPr/>
        <p:txBody>
          <a:bodyPr/>
          <a:lstStyle/>
          <a:p>
            <a:pPr>
              <a:defRPr/>
            </a:pPr>
            <a:r>
              <a:rPr lang="en-US"/>
              <a:t>Slide </a:t>
            </a:r>
            <a:fld id="{C251FCF5-DCE1-4BE7-BAC9-5817EB43EA6A}" type="slidenum">
              <a:rPr lang="en-US" smtClean="0"/>
              <a:pPr>
                <a:defRPr/>
              </a:pPr>
              <a:t>15</a:t>
            </a:fld>
            <a:endParaRPr lang="en-US"/>
          </a:p>
        </p:txBody>
      </p:sp>
      <p:pic>
        <p:nvPicPr>
          <p:cNvPr id="6" name="Picture 5" descr="A stairs in the woods&#10;&#10;Description automatically generated">
            <a:extLst>
              <a:ext uri="{FF2B5EF4-FFF2-40B4-BE49-F238E27FC236}">
                <a16:creationId xmlns:a16="http://schemas.microsoft.com/office/drawing/2014/main" id="{2281A8BB-D1DE-4400-25E5-444761B57DB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343275" y="2057400"/>
            <a:ext cx="5495925" cy="4124325"/>
          </a:xfrm>
          <a:prstGeom prst="rect">
            <a:avLst/>
          </a:prstGeom>
        </p:spPr>
      </p:pic>
    </p:spTree>
    <p:extLst>
      <p:ext uri="{BB962C8B-B14F-4D97-AF65-F5344CB8AC3E}">
        <p14:creationId xmlns:p14="http://schemas.microsoft.com/office/powerpoint/2010/main" val="104831757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FDD954-D9C7-5552-F337-37F9541E8A18}"/>
              </a:ext>
            </a:extLst>
          </p:cNvPr>
          <p:cNvSpPr>
            <a:spLocks noGrp="1"/>
          </p:cNvSpPr>
          <p:nvPr>
            <p:ph type="title"/>
          </p:nvPr>
        </p:nvSpPr>
        <p:spPr>
          <a:xfrm>
            <a:off x="914400" y="685800"/>
            <a:ext cx="10363200" cy="473746"/>
          </a:xfrm>
        </p:spPr>
        <p:txBody>
          <a:bodyPr/>
          <a:lstStyle/>
          <a:p>
            <a:r>
              <a:rPr lang="en-US" dirty="0"/>
              <a:t>Call schedule, January thru March</a:t>
            </a:r>
          </a:p>
        </p:txBody>
      </p:sp>
      <p:sp>
        <p:nvSpPr>
          <p:cNvPr id="4" name="Slide Number Placeholder 3">
            <a:extLst>
              <a:ext uri="{FF2B5EF4-FFF2-40B4-BE49-F238E27FC236}">
                <a16:creationId xmlns:a16="http://schemas.microsoft.com/office/drawing/2014/main" id="{CDD6AB1C-8AE7-49EE-68EE-0AA96328A5E4}"/>
              </a:ext>
            </a:extLst>
          </p:cNvPr>
          <p:cNvSpPr>
            <a:spLocks noGrp="1"/>
          </p:cNvSpPr>
          <p:nvPr>
            <p:ph type="sldNum" sz="quarter" idx="12"/>
          </p:nvPr>
        </p:nvSpPr>
        <p:spPr/>
        <p:txBody>
          <a:bodyPr/>
          <a:lstStyle/>
          <a:p>
            <a:pPr>
              <a:defRPr/>
            </a:pPr>
            <a:r>
              <a:rPr lang="en-US"/>
              <a:t>Slide </a:t>
            </a:r>
            <a:fld id="{C251FCF5-DCE1-4BE7-BAC9-5817EB43EA6A}" type="slidenum">
              <a:rPr lang="en-US" smtClean="0"/>
              <a:pPr>
                <a:defRPr/>
              </a:pPr>
              <a:t>16</a:t>
            </a:fld>
            <a:endParaRPr lang="en-US"/>
          </a:p>
        </p:txBody>
      </p:sp>
      <p:pic>
        <p:nvPicPr>
          <p:cNvPr id="10" name="Picture 9">
            <a:extLst>
              <a:ext uri="{FF2B5EF4-FFF2-40B4-BE49-F238E27FC236}">
                <a16:creationId xmlns:a16="http://schemas.microsoft.com/office/drawing/2014/main" id="{D1D6785D-D3DE-87FD-1179-BC4D12465792}"/>
              </a:ext>
            </a:extLst>
          </p:cNvPr>
          <p:cNvPicPr>
            <a:picLocks noChangeAspect="1"/>
          </p:cNvPicPr>
          <p:nvPr/>
        </p:nvPicPr>
        <p:blipFill>
          <a:blip r:embed="rId2"/>
          <a:stretch>
            <a:fillRect/>
          </a:stretch>
        </p:blipFill>
        <p:spPr>
          <a:xfrm>
            <a:off x="887963" y="1485652"/>
            <a:ext cx="3002540" cy="2857748"/>
          </a:xfrm>
          <a:prstGeom prst="rect">
            <a:avLst/>
          </a:prstGeom>
        </p:spPr>
      </p:pic>
      <p:pic>
        <p:nvPicPr>
          <p:cNvPr id="12" name="Picture 11">
            <a:extLst>
              <a:ext uri="{FF2B5EF4-FFF2-40B4-BE49-F238E27FC236}">
                <a16:creationId xmlns:a16="http://schemas.microsoft.com/office/drawing/2014/main" id="{CB770301-609E-B474-6F8B-2471127629A8}"/>
              </a:ext>
            </a:extLst>
          </p:cNvPr>
          <p:cNvPicPr>
            <a:picLocks noChangeAspect="1"/>
          </p:cNvPicPr>
          <p:nvPr/>
        </p:nvPicPr>
        <p:blipFill>
          <a:blip r:embed="rId3"/>
          <a:stretch>
            <a:fillRect/>
          </a:stretch>
        </p:blipFill>
        <p:spPr>
          <a:xfrm>
            <a:off x="4556501" y="1447800"/>
            <a:ext cx="2987299" cy="2834886"/>
          </a:xfrm>
          <a:prstGeom prst="rect">
            <a:avLst/>
          </a:prstGeom>
        </p:spPr>
      </p:pic>
      <p:pic>
        <p:nvPicPr>
          <p:cNvPr id="14" name="Picture 13">
            <a:extLst>
              <a:ext uri="{FF2B5EF4-FFF2-40B4-BE49-F238E27FC236}">
                <a16:creationId xmlns:a16="http://schemas.microsoft.com/office/drawing/2014/main" id="{1891D288-3859-ACEB-8A07-C9EA69B5C66A}"/>
              </a:ext>
            </a:extLst>
          </p:cNvPr>
          <p:cNvPicPr>
            <a:picLocks noChangeAspect="1"/>
          </p:cNvPicPr>
          <p:nvPr/>
        </p:nvPicPr>
        <p:blipFill>
          <a:blip r:embed="rId4"/>
          <a:stretch>
            <a:fillRect/>
          </a:stretch>
        </p:blipFill>
        <p:spPr>
          <a:xfrm>
            <a:off x="8254846" y="1437676"/>
            <a:ext cx="3002540" cy="2735817"/>
          </a:xfrm>
          <a:prstGeom prst="rect">
            <a:avLst/>
          </a:prstGeom>
        </p:spPr>
      </p:pic>
      <p:sp>
        <p:nvSpPr>
          <p:cNvPr id="3" name="Oval 2">
            <a:extLst>
              <a:ext uri="{FF2B5EF4-FFF2-40B4-BE49-F238E27FC236}">
                <a16:creationId xmlns:a16="http://schemas.microsoft.com/office/drawing/2014/main" id="{E5609EEB-B7D8-5909-59B6-34F792227638}"/>
              </a:ext>
            </a:extLst>
          </p:cNvPr>
          <p:cNvSpPr/>
          <p:nvPr/>
        </p:nvSpPr>
        <p:spPr bwMode="auto">
          <a:xfrm>
            <a:off x="1752600" y="3999722"/>
            <a:ext cx="304800" cy="320816"/>
          </a:xfrm>
          <a:prstGeom prst="ellipse">
            <a:avLst/>
          </a:prstGeom>
          <a:noFill/>
          <a:ln w="38100" cap="flat" cmpd="sng" algn="ctr">
            <a:solidFill>
              <a:srgbClr val="00B05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0" i="0" u="none" strike="noStrike" cap="none" normalizeH="0" baseline="0">
              <a:ln>
                <a:noFill/>
              </a:ln>
              <a:solidFill>
                <a:schemeClr val="tx1"/>
              </a:solidFill>
              <a:effectLst/>
              <a:latin typeface="Times New Roman" pitchFamily="18" charset="0"/>
            </a:endParaRPr>
          </a:p>
        </p:txBody>
      </p:sp>
      <p:sp>
        <p:nvSpPr>
          <p:cNvPr id="5" name="Oval 4">
            <a:extLst>
              <a:ext uri="{FF2B5EF4-FFF2-40B4-BE49-F238E27FC236}">
                <a16:creationId xmlns:a16="http://schemas.microsoft.com/office/drawing/2014/main" id="{FB8C7B28-BA8A-0F5F-7977-1E0A8A374DC0}"/>
              </a:ext>
            </a:extLst>
          </p:cNvPr>
          <p:cNvSpPr/>
          <p:nvPr/>
        </p:nvSpPr>
        <p:spPr bwMode="auto">
          <a:xfrm>
            <a:off x="2667000" y="3137600"/>
            <a:ext cx="381000" cy="421468"/>
          </a:xfrm>
          <a:prstGeom prst="ellipse">
            <a:avLst/>
          </a:prstGeom>
          <a:noFill/>
          <a:ln w="38100" cap="flat" cmpd="sng" algn="ctr">
            <a:solidFill>
              <a:srgbClr val="FFC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0" i="0" u="none" strike="noStrike" cap="none" normalizeH="0" baseline="0">
              <a:ln>
                <a:noFill/>
              </a:ln>
              <a:solidFill>
                <a:schemeClr val="tx1"/>
              </a:solidFill>
              <a:effectLst/>
              <a:latin typeface="Times New Roman" pitchFamily="18" charset="0"/>
            </a:endParaRPr>
          </a:p>
        </p:txBody>
      </p:sp>
      <p:sp>
        <p:nvSpPr>
          <p:cNvPr id="6" name="Rectangle 5">
            <a:extLst>
              <a:ext uri="{FF2B5EF4-FFF2-40B4-BE49-F238E27FC236}">
                <a16:creationId xmlns:a16="http://schemas.microsoft.com/office/drawing/2014/main" id="{E61B60C2-DE18-3AB6-9DCD-91ECD8328E1F}"/>
              </a:ext>
            </a:extLst>
          </p:cNvPr>
          <p:cNvSpPr/>
          <p:nvPr/>
        </p:nvSpPr>
        <p:spPr bwMode="auto">
          <a:xfrm>
            <a:off x="8709530" y="3098096"/>
            <a:ext cx="1729870" cy="312343"/>
          </a:xfrm>
          <a:prstGeom prst="rect">
            <a:avLst/>
          </a:prstGeom>
          <a:noFill/>
          <a:ln w="38100" cap="flat" cmpd="sng" algn="ctr">
            <a:solidFill>
              <a:srgbClr val="FFC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0" i="0" u="none" strike="noStrike" cap="none" normalizeH="0" baseline="0">
              <a:ln>
                <a:noFill/>
              </a:ln>
              <a:noFill/>
              <a:effectLst/>
              <a:latin typeface="Times New Roman" pitchFamily="18" charset="0"/>
            </a:endParaRPr>
          </a:p>
        </p:txBody>
      </p:sp>
      <p:sp>
        <p:nvSpPr>
          <p:cNvPr id="7" name="Oval 6">
            <a:extLst>
              <a:ext uri="{FF2B5EF4-FFF2-40B4-BE49-F238E27FC236}">
                <a16:creationId xmlns:a16="http://schemas.microsoft.com/office/drawing/2014/main" id="{A65D9617-2B66-45D0-0DF4-06A6208C9735}"/>
              </a:ext>
            </a:extLst>
          </p:cNvPr>
          <p:cNvSpPr/>
          <p:nvPr/>
        </p:nvSpPr>
        <p:spPr bwMode="auto">
          <a:xfrm>
            <a:off x="5487177" y="3559068"/>
            <a:ext cx="304800" cy="320816"/>
          </a:xfrm>
          <a:prstGeom prst="ellipse">
            <a:avLst/>
          </a:prstGeom>
          <a:noFill/>
          <a:ln w="38100" cap="flat" cmpd="sng" algn="ctr">
            <a:solidFill>
              <a:srgbClr val="00B05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0" i="0" u="none" strike="noStrike" cap="none" normalizeH="0" baseline="0">
              <a:ln>
                <a:noFill/>
              </a:ln>
              <a:solidFill>
                <a:schemeClr val="tx1"/>
              </a:solidFill>
              <a:effectLst/>
              <a:latin typeface="Times New Roman" pitchFamily="18" charset="0"/>
            </a:endParaRPr>
          </a:p>
        </p:txBody>
      </p:sp>
      <p:sp>
        <p:nvSpPr>
          <p:cNvPr id="8" name="Oval 7">
            <a:extLst>
              <a:ext uri="{FF2B5EF4-FFF2-40B4-BE49-F238E27FC236}">
                <a16:creationId xmlns:a16="http://schemas.microsoft.com/office/drawing/2014/main" id="{57589F10-A5A1-C33F-EA54-1DBE388F7DE7}"/>
              </a:ext>
            </a:extLst>
          </p:cNvPr>
          <p:cNvSpPr/>
          <p:nvPr/>
        </p:nvSpPr>
        <p:spPr bwMode="auto">
          <a:xfrm>
            <a:off x="5487177" y="2793376"/>
            <a:ext cx="304800" cy="320816"/>
          </a:xfrm>
          <a:prstGeom prst="ellipse">
            <a:avLst/>
          </a:prstGeom>
          <a:noFill/>
          <a:ln w="38100" cap="flat" cmpd="sng" algn="ctr">
            <a:solidFill>
              <a:srgbClr val="00B05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0" i="0" u="none" strike="noStrike" cap="none" normalizeH="0" baseline="0">
              <a:ln>
                <a:noFill/>
              </a:ln>
              <a:solidFill>
                <a:schemeClr val="tx1"/>
              </a:solidFill>
              <a:effectLst/>
              <a:latin typeface="Times New Roman" pitchFamily="18" charset="0"/>
            </a:endParaRPr>
          </a:p>
        </p:txBody>
      </p:sp>
      <p:sp>
        <p:nvSpPr>
          <p:cNvPr id="9" name="Oval 8">
            <a:extLst>
              <a:ext uri="{FF2B5EF4-FFF2-40B4-BE49-F238E27FC236}">
                <a16:creationId xmlns:a16="http://schemas.microsoft.com/office/drawing/2014/main" id="{3F0FC3A4-FF20-624D-15A8-F1D6B1925A00}"/>
              </a:ext>
            </a:extLst>
          </p:cNvPr>
          <p:cNvSpPr/>
          <p:nvPr/>
        </p:nvSpPr>
        <p:spPr bwMode="auto">
          <a:xfrm>
            <a:off x="5487177" y="3178068"/>
            <a:ext cx="304800" cy="320816"/>
          </a:xfrm>
          <a:prstGeom prst="ellipse">
            <a:avLst/>
          </a:prstGeom>
          <a:noFill/>
          <a:ln w="38100" cap="flat" cmpd="sng" algn="ctr">
            <a:solidFill>
              <a:srgbClr val="C0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0" i="0" u="none" strike="noStrike" cap="none" normalizeH="0" baseline="0">
              <a:ln>
                <a:noFill/>
              </a:ln>
              <a:solidFill>
                <a:schemeClr val="tx1"/>
              </a:solidFill>
              <a:effectLst/>
              <a:latin typeface="Times New Roman" pitchFamily="18" charset="0"/>
            </a:endParaRPr>
          </a:p>
        </p:txBody>
      </p:sp>
      <p:sp>
        <p:nvSpPr>
          <p:cNvPr id="11" name="Oval 10">
            <a:extLst>
              <a:ext uri="{FF2B5EF4-FFF2-40B4-BE49-F238E27FC236}">
                <a16:creationId xmlns:a16="http://schemas.microsoft.com/office/drawing/2014/main" id="{90F1963B-EFA9-4D0E-D3C8-2674B1E8F0C6}"/>
              </a:ext>
            </a:extLst>
          </p:cNvPr>
          <p:cNvSpPr/>
          <p:nvPr/>
        </p:nvSpPr>
        <p:spPr bwMode="auto">
          <a:xfrm>
            <a:off x="9144000" y="2704852"/>
            <a:ext cx="304800" cy="320816"/>
          </a:xfrm>
          <a:prstGeom prst="ellipse">
            <a:avLst/>
          </a:prstGeom>
          <a:noFill/>
          <a:ln w="38100" cap="flat" cmpd="sng" algn="ctr">
            <a:solidFill>
              <a:srgbClr val="00B05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0" i="0" u="none" strike="noStrike" cap="none" normalizeH="0" baseline="0">
              <a:ln>
                <a:noFill/>
              </a:ln>
              <a:solidFill>
                <a:schemeClr val="tx1"/>
              </a:solidFill>
              <a:effectLst/>
              <a:latin typeface="Times New Roman" pitchFamily="18" charset="0"/>
            </a:endParaRPr>
          </a:p>
        </p:txBody>
      </p:sp>
      <p:sp>
        <p:nvSpPr>
          <p:cNvPr id="13" name="Oval 12">
            <a:extLst>
              <a:ext uri="{FF2B5EF4-FFF2-40B4-BE49-F238E27FC236}">
                <a16:creationId xmlns:a16="http://schemas.microsoft.com/office/drawing/2014/main" id="{F2E865D3-BFD5-B71C-E892-1E8A889EF9C5}"/>
              </a:ext>
            </a:extLst>
          </p:cNvPr>
          <p:cNvSpPr/>
          <p:nvPr/>
        </p:nvSpPr>
        <p:spPr bwMode="auto">
          <a:xfrm>
            <a:off x="5487177" y="3999722"/>
            <a:ext cx="304800" cy="320816"/>
          </a:xfrm>
          <a:prstGeom prst="ellipse">
            <a:avLst/>
          </a:prstGeom>
          <a:noFill/>
          <a:ln w="38100" cap="flat" cmpd="sng" algn="ctr">
            <a:solidFill>
              <a:srgbClr val="00B05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0" i="0" u="none" strike="noStrike" cap="none" normalizeH="0" baseline="0">
              <a:ln>
                <a:noFill/>
              </a:ln>
              <a:solidFill>
                <a:schemeClr val="tx1"/>
              </a:solidFill>
              <a:effectLst/>
              <a:latin typeface="Times New Roman" pitchFamily="18" charset="0"/>
            </a:endParaRPr>
          </a:p>
        </p:txBody>
      </p:sp>
      <p:sp>
        <p:nvSpPr>
          <p:cNvPr id="15" name="Text Placeholder 2">
            <a:extLst>
              <a:ext uri="{FF2B5EF4-FFF2-40B4-BE49-F238E27FC236}">
                <a16:creationId xmlns:a16="http://schemas.microsoft.com/office/drawing/2014/main" id="{4456E55B-229E-4F26-97EE-6321022DE43A}"/>
              </a:ext>
            </a:extLst>
          </p:cNvPr>
          <p:cNvSpPr>
            <a:spLocks noGrp="1"/>
          </p:cNvSpPr>
          <p:nvPr>
            <p:ph type="body" sz="half" idx="1"/>
          </p:nvPr>
        </p:nvSpPr>
        <p:spPr>
          <a:xfrm>
            <a:off x="914400" y="4570940"/>
            <a:ext cx="10363200" cy="1823014"/>
          </a:xfrm>
        </p:spPr>
        <p:txBody>
          <a:bodyPr>
            <a:normAutofit fontScale="70000" lnSpcReduction="20000"/>
          </a:bodyPr>
          <a:lstStyle/>
          <a:p>
            <a:r>
              <a:rPr lang="en-US" dirty="0"/>
              <a:t>Weekly on Tuesdays 2 hours split:</a:t>
            </a:r>
          </a:p>
          <a:p>
            <a:pPr lvl="1"/>
            <a:r>
              <a:rPr lang="en-US" dirty="0"/>
              <a:t>6am PT (1 hour)</a:t>
            </a:r>
          </a:p>
          <a:p>
            <a:pPr lvl="1"/>
            <a:r>
              <a:rPr lang="en-US" dirty="0"/>
              <a:t>3pm PT (1 hour)</a:t>
            </a:r>
          </a:p>
          <a:p>
            <a:r>
              <a:rPr lang="en-US" dirty="0"/>
              <a:t>Commencing January 30</a:t>
            </a:r>
            <a:r>
              <a:rPr lang="en-US" baseline="30000" dirty="0"/>
              <a:t>th</a:t>
            </a:r>
            <a:r>
              <a:rPr lang="en-US" dirty="0"/>
              <a:t> 2024</a:t>
            </a:r>
          </a:p>
          <a:p>
            <a:r>
              <a:rPr lang="en-US" dirty="0"/>
              <a:t>Note: due to the major new year holiday in China, we will skip February 13</a:t>
            </a:r>
            <a:r>
              <a:rPr lang="en-US" baseline="30000" dirty="0"/>
              <a:t>th</a:t>
            </a:r>
            <a:r>
              <a:rPr lang="en-US" dirty="0"/>
              <a:t>.</a:t>
            </a:r>
          </a:p>
          <a:p>
            <a:endParaRPr lang="en-US" dirty="0"/>
          </a:p>
          <a:p>
            <a:endParaRPr lang="en-US" dirty="0"/>
          </a:p>
        </p:txBody>
      </p:sp>
      <p:cxnSp>
        <p:nvCxnSpPr>
          <p:cNvPr id="19" name="Straight Connector 18">
            <a:extLst>
              <a:ext uri="{FF2B5EF4-FFF2-40B4-BE49-F238E27FC236}">
                <a16:creationId xmlns:a16="http://schemas.microsoft.com/office/drawing/2014/main" id="{DF055278-ACCC-AB67-FE46-AA97F105B96C}"/>
              </a:ext>
            </a:extLst>
          </p:cNvPr>
          <p:cNvCxnSpPr>
            <a:stCxn id="9" idx="1"/>
            <a:endCxn id="9" idx="5"/>
          </p:cNvCxnSpPr>
          <p:nvPr/>
        </p:nvCxnSpPr>
        <p:spPr bwMode="auto">
          <a:xfrm>
            <a:off x="5531814" y="3225050"/>
            <a:ext cx="215526" cy="226852"/>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8" name="Arrow: Right 17">
            <a:extLst>
              <a:ext uri="{FF2B5EF4-FFF2-40B4-BE49-F238E27FC236}">
                <a16:creationId xmlns:a16="http://schemas.microsoft.com/office/drawing/2014/main" id="{75D54E2D-3CFB-19FA-ED20-FD8EE252631F}"/>
              </a:ext>
            </a:extLst>
          </p:cNvPr>
          <p:cNvSpPr/>
          <p:nvPr/>
        </p:nvSpPr>
        <p:spPr bwMode="auto">
          <a:xfrm rot="2008355">
            <a:off x="641857" y="3314094"/>
            <a:ext cx="1171137" cy="685799"/>
          </a:xfrm>
          <a:prstGeom prst="rightArrow">
            <a:avLst/>
          </a:prstGeom>
          <a:solidFill>
            <a:schemeClr val="accent5">
              <a:lumMod val="50000"/>
            </a:schemeClr>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eaLnBrk="1" hangingPunct="1">
              <a:buClr>
                <a:srgbClr val="000000"/>
              </a:buClr>
              <a:buSzPct val="100000"/>
            </a:pPr>
            <a:r>
              <a:rPr lang="en-US" sz="2000" dirty="0">
                <a:latin typeface="+mn-lt"/>
                <a:ea typeface="ＭＳ Ｐゴシック" charset="0"/>
                <a:cs typeface="ＭＳ Ｐゴシック" charset="0"/>
              </a:rPr>
              <a:t>Now</a:t>
            </a:r>
          </a:p>
        </p:txBody>
      </p:sp>
      <p:sp>
        <p:nvSpPr>
          <p:cNvPr id="20" name="Arrow: Right 19">
            <a:extLst>
              <a:ext uri="{FF2B5EF4-FFF2-40B4-BE49-F238E27FC236}">
                <a16:creationId xmlns:a16="http://schemas.microsoft.com/office/drawing/2014/main" id="{FA5C83E3-8F16-8AC6-BF47-AF1337EFC23A}"/>
              </a:ext>
            </a:extLst>
          </p:cNvPr>
          <p:cNvSpPr/>
          <p:nvPr/>
        </p:nvSpPr>
        <p:spPr bwMode="auto">
          <a:xfrm rot="2197046">
            <a:off x="4378704" y="2110398"/>
            <a:ext cx="1171137" cy="685799"/>
          </a:xfrm>
          <a:prstGeom prst="rightArrow">
            <a:avLst/>
          </a:prstGeom>
          <a:solidFill>
            <a:schemeClr val="accent5">
              <a:lumMod val="50000"/>
            </a:schemeClr>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eaLnBrk="1" hangingPunct="1">
              <a:buClr>
                <a:srgbClr val="000000"/>
              </a:buClr>
              <a:buSzPct val="100000"/>
            </a:pPr>
            <a:r>
              <a:rPr lang="en-US" sz="2000" dirty="0">
                <a:latin typeface="+mn-lt"/>
                <a:ea typeface="ＭＳ Ｐゴシック" charset="0"/>
                <a:cs typeface="ＭＳ Ｐゴシック" charset="0"/>
              </a:rPr>
              <a:t>Next</a:t>
            </a:r>
          </a:p>
        </p:txBody>
      </p:sp>
    </p:spTree>
    <p:extLst>
      <p:ext uri="{BB962C8B-B14F-4D97-AF65-F5344CB8AC3E}">
        <p14:creationId xmlns:p14="http://schemas.microsoft.com/office/powerpoint/2010/main" val="339159253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A00366-7496-FC8E-6A9A-A3C686A5B73A}"/>
              </a:ext>
            </a:extLst>
          </p:cNvPr>
          <p:cNvSpPr>
            <a:spLocks noGrp="1"/>
          </p:cNvSpPr>
          <p:nvPr>
            <p:ph type="title"/>
          </p:nvPr>
        </p:nvSpPr>
        <p:spPr>
          <a:xfrm>
            <a:off x="914400" y="685800"/>
            <a:ext cx="10363200" cy="533400"/>
          </a:xfrm>
        </p:spPr>
        <p:txBody>
          <a:bodyPr/>
          <a:lstStyle/>
          <a:p>
            <a:r>
              <a:rPr lang="en-US" dirty="0"/>
              <a:t>Spherical Earth Model</a:t>
            </a:r>
          </a:p>
        </p:txBody>
      </p:sp>
      <p:sp>
        <p:nvSpPr>
          <p:cNvPr id="4" name="Slide Number Placeholder 3">
            <a:extLst>
              <a:ext uri="{FF2B5EF4-FFF2-40B4-BE49-F238E27FC236}">
                <a16:creationId xmlns:a16="http://schemas.microsoft.com/office/drawing/2014/main" id="{58364735-6A46-729B-3654-81FF682DC180}"/>
              </a:ext>
            </a:extLst>
          </p:cNvPr>
          <p:cNvSpPr>
            <a:spLocks noGrp="1"/>
          </p:cNvSpPr>
          <p:nvPr>
            <p:ph type="sldNum" sz="quarter" idx="12"/>
          </p:nvPr>
        </p:nvSpPr>
        <p:spPr/>
        <p:txBody>
          <a:bodyPr/>
          <a:lstStyle/>
          <a:p>
            <a:pPr>
              <a:defRPr/>
            </a:pPr>
            <a:r>
              <a:rPr lang="en-US"/>
              <a:t>Slide </a:t>
            </a:r>
            <a:fld id="{C251FCF5-DCE1-4BE7-BAC9-5817EB43EA6A}" type="slidenum">
              <a:rPr lang="en-US" smtClean="0"/>
              <a:pPr>
                <a:defRPr/>
              </a:pPr>
              <a:t>17</a:t>
            </a:fld>
            <a:endParaRPr lang="en-US"/>
          </a:p>
        </p:txBody>
      </p:sp>
      <p:graphicFrame>
        <p:nvGraphicFramePr>
          <p:cNvPr id="9" name="Table 8">
            <a:extLst>
              <a:ext uri="{FF2B5EF4-FFF2-40B4-BE49-F238E27FC236}">
                <a16:creationId xmlns:a16="http://schemas.microsoft.com/office/drawing/2014/main" id="{9D378ABF-350C-3C9A-A8E1-FEC3BB73D33D}"/>
              </a:ext>
            </a:extLst>
          </p:cNvPr>
          <p:cNvGraphicFramePr>
            <a:graphicFrameLocks noGrp="1"/>
          </p:cNvGraphicFramePr>
          <p:nvPr>
            <p:extLst>
              <p:ext uri="{D42A27DB-BD31-4B8C-83A1-F6EECF244321}">
                <p14:modId xmlns:p14="http://schemas.microsoft.com/office/powerpoint/2010/main" val="3421167554"/>
              </p:ext>
            </p:extLst>
          </p:nvPr>
        </p:nvGraphicFramePr>
        <p:xfrm>
          <a:off x="534403" y="2049780"/>
          <a:ext cx="5344697" cy="3436620"/>
        </p:xfrm>
        <a:graphic>
          <a:graphicData uri="http://schemas.openxmlformats.org/drawingml/2006/table">
            <a:tbl>
              <a:tblPr>
                <a:tableStyleId>{5C22544A-7EE6-4342-B048-85BDC9FD1C3A}</a:tableStyleId>
              </a:tblPr>
              <a:tblGrid>
                <a:gridCol w="2175335">
                  <a:extLst>
                    <a:ext uri="{9D8B030D-6E8A-4147-A177-3AD203B41FA5}">
                      <a16:colId xmlns:a16="http://schemas.microsoft.com/office/drawing/2014/main" val="136613750"/>
                    </a:ext>
                  </a:extLst>
                </a:gridCol>
                <a:gridCol w="1786368">
                  <a:extLst>
                    <a:ext uri="{9D8B030D-6E8A-4147-A177-3AD203B41FA5}">
                      <a16:colId xmlns:a16="http://schemas.microsoft.com/office/drawing/2014/main" val="3344558745"/>
                    </a:ext>
                  </a:extLst>
                </a:gridCol>
                <a:gridCol w="691497">
                  <a:extLst>
                    <a:ext uri="{9D8B030D-6E8A-4147-A177-3AD203B41FA5}">
                      <a16:colId xmlns:a16="http://schemas.microsoft.com/office/drawing/2014/main" val="3359068483"/>
                    </a:ext>
                  </a:extLst>
                </a:gridCol>
                <a:gridCol w="691497">
                  <a:extLst>
                    <a:ext uri="{9D8B030D-6E8A-4147-A177-3AD203B41FA5}">
                      <a16:colId xmlns:a16="http://schemas.microsoft.com/office/drawing/2014/main" val="2734463405"/>
                    </a:ext>
                  </a:extLst>
                </a:gridCol>
              </a:tblGrid>
              <a:tr h="342900">
                <a:tc>
                  <a:txBody>
                    <a:bodyPr/>
                    <a:lstStyle/>
                    <a:p>
                      <a:pPr algn="l" fontAlgn="ctr"/>
                      <a:r>
                        <a:rPr lang="en-US" sz="1300" u="none" strike="noStrike">
                          <a:effectLst/>
                        </a:rPr>
                        <a:t>Location</a:t>
                      </a:r>
                      <a:endParaRPr lang="en-US" sz="1300" b="1" i="0" u="none" strike="noStrike">
                        <a:solidFill>
                          <a:srgbClr val="454545"/>
                        </a:solidFill>
                        <a:effectLst/>
                        <a:latin typeface="Arial" panose="020B0604020202020204" pitchFamily="34" charset="0"/>
                      </a:endParaRPr>
                    </a:p>
                  </a:txBody>
                  <a:tcPr marL="7620" marR="7620" marT="7620" marB="0" anchor="ctr"/>
                </a:tc>
                <a:tc>
                  <a:txBody>
                    <a:bodyPr/>
                    <a:lstStyle/>
                    <a:p>
                      <a:pPr algn="l" fontAlgn="ctr"/>
                      <a:r>
                        <a:rPr lang="en-US" sz="1300" u="none" strike="noStrike" dirty="0">
                          <a:effectLst/>
                        </a:rPr>
                        <a:t>Local Time</a:t>
                      </a:r>
                      <a:endParaRPr lang="en-US" sz="1300" b="1" i="0" u="none" strike="noStrike" dirty="0">
                        <a:solidFill>
                          <a:srgbClr val="454545"/>
                        </a:solidFill>
                        <a:effectLst/>
                        <a:latin typeface="Arial" panose="020B0604020202020204" pitchFamily="34" charset="0"/>
                      </a:endParaRPr>
                    </a:p>
                  </a:txBody>
                  <a:tcPr marL="7620" marR="7620" marT="7620" marB="0" anchor="ctr"/>
                </a:tc>
                <a:tc>
                  <a:txBody>
                    <a:bodyPr/>
                    <a:lstStyle/>
                    <a:p>
                      <a:pPr algn="l" fontAlgn="ctr"/>
                      <a:r>
                        <a:rPr lang="en-US" sz="1300" u="none" strike="noStrike">
                          <a:effectLst/>
                        </a:rPr>
                        <a:t>Time Zone</a:t>
                      </a:r>
                      <a:endParaRPr lang="en-US" sz="1300" b="1" i="0" u="none" strike="noStrike">
                        <a:solidFill>
                          <a:srgbClr val="454545"/>
                        </a:solidFill>
                        <a:effectLst/>
                        <a:latin typeface="Arial" panose="020B0604020202020204" pitchFamily="34" charset="0"/>
                      </a:endParaRPr>
                    </a:p>
                  </a:txBody>
                  <a:tcPr marL="7620" marR="7620" marT="7620" marB="0" anchor="ctr"/>
                </a:tc>
                <a:tc>
                  <a:txBody>
                    <a:bodyPr/>
                    <a:lstStyle/>
                    <a:p>
                      <a:pPr algn="l" fontAlgn="ctr"/>
                      <a:r>
                        <a:rPr lang="en-US" sz="1300" u="none" strike="noStrike" dirty="0">
                          <a:effectLst/>
                        </a:rPr>
                        <a:t>UTC Offset</a:t>
                      </a:r>
                      <a:endParaRPr lang="en-US" sz="1300" b="1" i="0" u="none" strike="noStrike" dirty="0">
                        <a:solidFill>
                          <a:srgbClr val="454545"/>
                        </a:solidFill>
                        <a:effectLst/>
                        <a:latin typeface="Arial" panose="020B0604020202020204" pitchFamily="34" charset="0"/>
                      </a:endParaRPr>
                    </a:p>
                  </a:txBody>
                  <a:tcPr marL="7620" marR="7620" marT="7620" marB="0" anchor="ctr"/>
                </a:tc>
                <a:extLst>
                  <a:ext uri="{0D108BD9-81ED-4DB2-BD59-A6C34878D82A}">
                    <a16:rowId xmlns:a16="http://schemas.microsoft.com/office/drawing/2014/main" val="1686233196"/>
                  </a:ext>
                </a:extLst>
              </a:tr>
              <a:tr h="335280">
                <a:tc>
                  <a:txBody>
                    <a:bodyPr/>
                    <a:lstStyle/>
                    <a:p>
                      <a:pPr algn="l" fontAlgn="b"/>
                      <a:r>
                        <a:rPr lang="en-US" sz="1300" u="none" strike="noStrike">
                          <a:effectLst/>
                        </a:rPr>
                        <a:t>San Diego (USA – California)</a:t>
                      </a:r>
                      <a:endParaRPr lang="en-US" sz="1300" b="0" i="0" u="none" strike="noStrike">
                        <a:effectLst/>
                        <a:latin typeface="Arial" panose="020B0604020202020204" pitchFamily="34" charset="0"/>
                      </a:endParaRPr>
                    </a:p>
                  </a:txBody>
                  <a:tcPr marL="7620" marR="7620" marT="7620" marB="0" anchor="b"/>
                </a:tc>
                <a:tc>
                  <a:txBody>
                    <a:bodyPr/>
                    <a:lstStyle/>
                    <a:p>
                      <a:pPr algn="l" fontAlgn="t"/>
                      <a:r>
                        <a:rPr lang="en-US" sz="1300" u="none" strike="noStrike">
                          <a:effectLst/>
                        </a:rPr>
                        <a:t>Tuesday, 30 January 2024, 06:00:00</a:t>
                      </a:r>
                      <a:endParaRPr lang="en-US" sz="1300" b="0" i="0" u="none" strike="noStrike">
                        <a:solidFill>
                          <a:srgbClr val="454545"/>
                        </a:solidFill>
                        <a:effectLst/>
                        <a:latin typeface="Arial" panose="020B0604020202020204" pitchFamily="34" charset="0"/>
                      </a:endParaRPr>
                    </a:p>
                  </a:txBody>
                  <a:tcPr marL="7620" marR="7620" marT="7620" marB="0"/>
                </a:tc>
                <a:tc>
                  <a:txBody>
                    <a:bodyPr/>
                    <a:lstStyle/>
                    <a:p>
                      <a:pPr algn="l" fontAlgn="b"/>
                      <a:r>
                        <a:rPr lang="en-US" sz="1300" u="none" strike="noStrike">
                          <a:effectLst/>
                        </a:rPr>
                        <a:t>PST</a:t>
                      </a:r>
                      <a:endParaRPr lang="en-US" sz="1300" b="0" i="0" u="none" strike="noStrike">
                        <a:effectLst/>
                        <a:latin typeface="Arial" panose="020B0604020202020204" pitchFamily="34" charset="0"/>
                      </a:endParaRPr>
                    </a:p>
                  </a:txBody>
                  <a:tcPr marL="7620" marR="7620" marT="7620" marB="0" anchor="b"/>
                </a:tc>
                <a:tc>
                  <a:txBody>
                    <a:bodyPr/>
                    <a:lstStyle/>
                    <a:p>
                      <a:pPr algn="l" fontAlgn="t"/>
                      <a:r>
                        <a:rPr lang="en-US" sz="1300" u="none" strike="noStrike">
                          <a:effectLst/>
                        </a:rPr>
                        <a:t>UTC-8 hours</a:t>
                      </a:r>
                      <a:endParaRPr lang="en-US" sz="1300" b="0" i="0" u="none" strike="noStrike">
                        <a:solidFill>
                          <a:srgbClr val="454545"/>
                        </a:solidFill>
                        <a:effectLst/>
                        <a:latin typeface="Arial" panose="020B0604020202020204" pitchFamily="34" charset="0"/>
                      </a:endParaRPr>
                    </a:p>
                  </a:txBody>
                  <a:tcPr marL="7620" marR="7620" marT="7620" marB="0"/>
                </a:tc>
                <a:extLst>
                  <a:ext uri="{0D108BD9-81ED-4DB2-BD59-A6C34878D82A}">
                    <a16:rowId xmlns:a16="http://schemas.microsoft.com/office/drawing/2014/main" val="1749782432"/>
                  </a:ext>
                </a:extLst>
              </a:tr>
              <a:tr h="335280">
                <a:tc>
                  <a:txBody>
                    <a:bodyPr/>
                    <a:lstStyle/>
                    <a:p>
                      <a:pPr algn="l" fontAlgn="b"/>
                      <a:r>
                        <a:rPr lang="en-US" sz="1300" u="none" strike="noStrike">
                          <a:effectLst/>
                        </a:rPr>
                        <a:t>Boston (USA – Massachusetts)</a:t>
                      </a:r>
                      <a:endParaRPr lang="en-US" sz="1300" b="0" i="0" u="none" strike="noStrike">
                        <a:effectLst/>
                        <a:latin typeface="Arial" panose="020B0604020202020204" pitchFamily="34" charset="0"/>
                      </a:endParaRPr>
                    </a:p>
                  </a:txBody>
                  <a:tcPr marL="7620" marR="7620" marT="7620" marB="0" anchor="b"/>
                </a:tc>
                <a:tc>
                  <a:txBody>
                    <a:bodyPr/>
                    <a:lstStyle/>
                    <a:p>
                      <a:pPr algn="l" fontAlgn="t"/>
                      <a:r>
                        <a:rPr lang="en-US" sz="1300" u="none" strike="noStrike">
                          <a:effectLst/>
                        </a:rPr>
                        <a:t>Tuesday, 30 January 2024, 09:00:00</a:t>
                      </a:r>
                      <a:endParaRPr lang="en-US" sz="1300" b="0" i="0" u="none" strike="noStrike">
                        <a:solidFill>
                          <a:srgbClr val="454545"/>
                        </a:solidFill>
                        <a:effectLst/>
                        <a:latin typeface="Arial" panose="020B0604020202020204" pitchFamily="34" charset="0"/>
                      </a:endParaRPr>
                    </a:p>
                  </a:txBody>
                  <a:tcPr marL="7620" marR="7620" marT="7620" marB="0"/>
                </a:tc>
                <a:tc>
                  <a:txBody>
                    <a:bodyPr/>
                    <a:lstStyle/>
                    <a:p>
                      <a:pPr algn="l" fontAlgn="b"/>
                      <a:r>
                        <a:rPr lang="en-US" sz="1300" u="none" strike="noStrike">
                          <a:effectLst/>
                        </a:rPr>
                        <a:t>EST</a:t>
                      </a:r>
                      <a:endParaRPr lang="en-US" sz="1300" b="0" i="0" u="none" strike="noStrike">
                        <a:effectLst/>
                        <a:latin typeface="Arial" panose="020B0604020202020204" pitchFamily="34" charset="0"/>
                      </a:endParaRPr>
                    </a:p>
                  </a:txBody>
                  <a:tcPr marL="7620" marR="7620" marT="7620" marB="0" anchor="b"/>
                </a:tc>
                <a:tc>
                  <a:txBody>
                    <a:bodyPr/>
                    <a:lstStyle/>
                    <a:p>
                      <a:pPr algn="l" fontAlgn="t"/>
                      <a:r>
                        <a:rPr lang="en-US" sz="1300" u="none" strike="noStrike">
                          <a:effectLst/>
                        </a:rPr>
                        <a:t>UTC-5 hours</a:t>
                      </a:r>
                      <a:endParaRPr lang="en-US" sz="1300" b="0" i="0" u="none" strike="noStrike">
                        <a:solidFill>
                          <a:srgbClr val="454545"/>
                        </a:solidFill>
                        <a:effectLst/>
                        <a:latin typeface="Arial" panose="020B0604020202020204" pitchFamily="34" charset="0"/>
                      </a:endParaRPr>
                    </a:p>
                  </a:txBody>
                  <a:tcPr marL="7620" marR="7620" marT="7620" marB="0"/>
                </a:tc>
                <a:extLst>
                  <a:ext uri="{0D108BD9-81ED-4DB2-BD59-A6C34878D82A}">
                    <a16:rowId xmlns:a16="http://schemas.microsoft.com/office/drawing/2014/main" val="3507379960"/>
                  </a:ext>
                </a:extLst>
              </a:tr>
              <a:tr h="335280">
                <a:tc>
                  <a:txBody>
                    <a:bodyPr/>
                    <a:lstStyle/>
                    <a:p>
                      <a:pPr algn="l" fontAlgn="b"/>
                      <a:r>
                        <a:rPr lang="en-US" sz="1300" u="none" strike="noStrike">
                          <a:effectLst/>
                        </a:rPr>
                        <a:t>Dublin (Ireland)</a:t>
                      </a:r>
                      <a:endParaRPr lang="en-US" sz="1300" b="0" i="0" u="none" strike="noStrike">
                        <a:effectLst/>
                        <a:latin typeface="Arial" panose="020B0604020202020204" pitchFamily="34" charset="0"/>
                      </a:endParaRPr>
                    </a:p>
                  </a:txBody>
                  <a:tcPr marL="7620" marR="7620" marT="7620" marB="0" anchor="b"/>
                </a:tc>
                <a:tc>
                  <a:txBody>
                    <a:bodyPr/>
                    <a:lstStyle/>
                    <a:p>
                      <a:pPr algn="l" fontAlgn="t"/>
                      <a:r>
                        <a:rPr lang="en-US" sz="1300" u="none" strike="noStrike">
                          <a:effectLst/>
                        </a:rPr>
                        <a:t>Tuesday, 30 January 2024, 14:00:00</a:t>
                      </a:r>
                      <a:endParaRPr lang="en-US" sz="1300" b="0" i="0" u="none" strike="noStrike">
                        <a:solidFill>
                          <a:srgbClr val="454545"/>
                        </a:solidFill>
                        <a:effectLst/>
                        <a:latin typeface="Arial" panose="020B0604020202020204" pitchFamily="34" charset="0"/>
                      </a:endParaRPr>
                    </a:p>
                  </a:txBody>
                  <a:tcPr marL="7620" marR="7620" marT="7620" marB="0"/>
                </a:tc>
                <a:tc>
                  <a:txBody>
                    <a:bodyPr/>
                    <a:lstStyle/>
                    <a:p>
                      <a:pPr algn="l" fontAlgn="b"/>
                      <a:r>
                        <a:rPr lang="en-US" sz="1300" u="none" strike="noStrike">
                          <a:effectLst/>
                        </a:rPr>
                        <a:t>GMT</a:t>
                      </a:r>
                      <a:endParaRPr lang="en-US" sz="1300" b="0" i="0" u="none" strike="noStrike">
                        <a:effectLst/>
                        <a:latin typeface="Arial" panose="020B0604020202020204" pitchFamily="34" charset="0"/>
                      </a:endParaRPr>
                    </a:p>
                  </a:txBody>
                  <a:tcPr marL="7620" marR="7620" marT="7620" marB="0" anchor="b"/>
                </a:tc>
                <a:tc>
                  <a:txBody>
                    <a:bodyPr/>
                    <a:lstStyle/>
                    <a:p>
                      <a:pPr algn="l" fontAlgn="t"/>
                      <a:r>
                        <a:rPr lang="en-US" sz="1300" u="none" strike="noStrike">
                          <a:effectLst/>
                        </a:rPr>
                        <a:t>UTC</a:t>
                      </a:r>
                      <a:endParaRPr lang="en-US" sz="1300" b="0" i="0" u="none" strike="noStrike">
                        <a:solidFill>
                          <a:srgbClr val="454545"/>
                        </a:solidFill>
                        <a:effectLst/>
                        <a:latin typeface="Arial" panose="020B0604020202020204" pitchFamily="34" charset="0"/>
                      </a:endParaRPr>
                    </a:p>
                  </a:txBody>
                  <a:tcPr marL="7620" marR="7620" marT="7620" marB="0"/>
                </a:tc>
                <a:extLst>
                  <a:ext uri="{0D108BD9-81ED-4DB2-BD59-A6C34878D82A}">
                    <a16:rowId xmlns:a16="http://schemas.microsoft.com/office/drawing/2014/main" val="113247021"/>
                  </a:ext>
                </a:extLst>
              </a:tr>
              <a:tr h="335280">
                <a:tc>
                  <a:txBody>
                    <a:bodyPr/>
                    <a:lstStyle/>
                    <a:p>
                      <a:pPr algn="l" fontAlgn="b"/>
                      <a:r>
                        <a:rPr lang="en-US" sz="1300" u="none" strike="noStrike">
                          <a:effectLst/>
                        </a:rPr>
                        <a:t>Berlin (Germany)</a:t>
                      </a:r>
                      <a:endParaRPr lang="en-US" sz="1300" b="0" i="0" u="none" strike="noStrike">
                        <a:effectLst/>
                        <a:latin typeface="Arial" panose="020B0604020202020204" pitchFamily="34" charset="0"/>
                      </a:endParaRPr>
                    </a:p>
                  </a:txBody>
                  <a:tcPr marL="7620" marR="7620" marT="7620" marB="0" anchor="b"/>
                </a:tc>
                <a:tc>
                  <a:txBody>
                    <a:bodyPr/>
                    <a:lstStyle/>
                    <a:p>
                      <a:pPr algn="l" fontAlgn="t"/>
                      <a:r>
                        <a:rPr lang="en-US" sz="1300" u="none" strike="noStrike">
                          <a:effectLst/>
                        </a:rPr>
                        <a:t>Tuesday, 30 January 2024, 15:00:00</a:t>
                      </a:r>
                      <a:endParaRPr lang="en-US" sz="1300" b="0" i="0" u="none" strike="noStrike">
                        <a:solidFill>
                          <a:srgbClr val="454545"/>
                        </a:solidFill>
                        <a:effectLst/>
                        <a:latin typeface="Arial" panose="020B0604020202020204" pitchFamily="34" charset="0"/>
                      </a:endParaRPr>
                    </a:p>
                  </a:txBody>
                  <a:tcPr marL="7620" marR="7620" marT="7620" marB="0"/>
                </a:tc>
                <a:tc>
                  <a:txBody>
                    <a:bodyPr/>
                    <a:lstStyle/>
                    <a:p>
                      <a:pPr algn="l" fontAlgn="b"/>
                      <a:r>
                        <a:rPr lang="en-US" sz="1300" u="none" strike="noStrike">
                          <a:effectLst/>
                        </a:rPr>
                        <a:t>CET</a:t>
                      </a:r>
                      <a:endParaRPr lang="en-US" sz="1300" b="0" i="0" u="none" strike="noStrike">
                        <a:effectLst/>
                        <a:latin typeface="Arial" panose="020B0604020202020204" pitchFamily="34" charset="0"/>
                      </a:endParaRPr>
                    </a:p>
                  </a:txBody>
                  <a:tcPr marL="7620" marR="7620" marT="7620" marB="0" anchor="b"/>
                </a:tc>
                <a:tc>
                  <a:txBody>
                    <a:bodyPr/>
                    <a:lstStyle/>
                    <a:p>
                      <a:pPr algn="l" fontAlgn="t"/>
                      <a:r>
                        <a:rPr lang="en-US" sz="1300" u="none" strike="noStrike">
                          <a:effectLst/>
                        </a:rPr>
                        <a:t>UTC+1 hour</a:t>
                      </a:r>
                      <a:endParaRPr lang="en-US" sz="1300" b="0" i="0" u="none" strike="noStrike">
                        <a:solidFill>
                          <a:srgbClr val="454545"/>
                        </a:solidFill>
                        <a:effectLst/>
                        <a:latin typeface="Arial" panose="020B0604020202020204" pitchFamily="34" charset="0"/>
                      </a:endParaRPr>
                    </a:p>
                  </a:txBody>
                  <a:tcPr marL="7620" marR="7620" marT="7620" marB="0"/>
                </a:tc>
                <a:extLst>
                  <a:ext uri="{0D108BD9-81ED-4DB2-BD59-A6C34878D82A}">
                    <a16:rowId xmlns:a16="http://schemas.microsoft.com/office/drawing/2014/main" val="2773519737"/>
                  </a:ext>
                </a:extLst>
              </a:tr>
              <a:tr h="335280">
                <a:tc>
                  <a:txBody>
                    <a:bodyPr/>
                    <a:lstStyle/>
                    <a:p>
                      <a:pPr algn="l" fontAlgn="b"/>
                      <a:r>
                        <a:rPr lang="en-US" sz="1300" u="none" strike="noStrike">
                          <a:effectLst/>
                        </a:rPr>
                        <a:t>Beijing (China)</a:t>
                      </a:r>
                      <a:endParaRPr lang="en-US" sz="1300" b="0" i="0" u="none" strike="noStrike">
                        <a:effectLst/>
                        <a:latin typeface="Arial" panose="020B0604020202020204" pitchFamily="34" charset="0"/>
                      </a:endParaRPr>
                    </a:p>
                  </a:txBody>
                  <a:tcPr marL="7620" marR="7620" marT="7620" marB="0" anchor="b"/>
                </a:tc>
                <a:tc>
                  <a:txBody>
                    <a:bodyPr/>
                    <a:lstStyle/>
                    <a:p>
                      <a:pPr algn="l" fontAlgn="t"/>
                      <a:r>
                        <a:rPr lang="en-US" sz="1300" u="none" strike="noStrike">
                          <a:effectLst/>
                        </a:rPr>
                        <a:t>Tuesday, 30 January 2024, 22:00:00</a:t>
                      </a:r>
                      <a:endParaRPr lang="en-US" sz="1300" b="0" i="0" u="none" strike="noStrike">
                        <a:solidFill>
                          <a:srgbClr val="454545"/>
                        </a:solidFill>
                        <a:effectLst/>
                        <a:latin typeface="Arial" panose="020B0604020202020204" pitchFamily="34" charset="0"/>
                      </a:endParaRPr>
                    </a:p>
                  </a:txBody>
                  <a:tcPr marL="7620" marR="7620" marT="7620" marB="0"/>
                </a:tc>
                <a:tc>
                  <a:txBody>
                    <a:bodyPr/>
                    <a:lstStyle/>
                    <a:p>
                      <a:pPr algn="l" fontAlgn="b"/>
                      <a:r>
                        <a:rPr lang="en-US" sz="1300" u="none" strike="noStrike" dirty="0">
                          <a:effectLst/>
                        </a:rPr>
                        <a:t>CST</a:t>
                      </a:r>
                      <a:endParaRPr lang="en-US" sz="1300" b="0" i="0" u="none" strike="noStrike" dirty="0">
                        <a:effectLst/>
                        <a:latin typeface="Arial" panose="020B0604020202020204" pitchFamily="34" charset="0"/>
                      </a:endParaRPr>
                    </a:p>
                  </a:txBody>
                  <a:tcPr marL="7620" marR="7620" marT="7620" marB="0" anchor="b"/>
                </a:tc>
                <a:tc>
                  <a:txBody>
                    <a:bodyPr/>
                    <a:lstStyle/>
                    <a:p>
                      <a:pPr algn="l" fontAlgn="t"/>
                      <a:r>
                        <a:rPr lang="en-US" sz="1300" u="none" strike="noStrike" dirty="0">
                          <a:effectLst/>
                        </a:rPr>
                        <a:t>UTC+8 hours</a:t>
                      </a:r>
                      <a:endParaRPr lang="en-US" sz="1300" b="0" i="0" u="none" strike="noStrike" dirty="0">
                        <a:solidFill>
                          <a:srgbClr val="454545"/>
                        </a:solidFill>
                        <a:effectLst/>
                        <a:latin typeface="Arial" panose="020B0604020202020204" pitchFamily="34" charset="0"/>
                      </a:endParaRPr>
                    </a:p>
                  </a:txBody>
                  <a:tcPr marL="7620" marR="7620" marT="7620" marB="0"/>
                </a:tc>
                <a:extLst>
                  <a:ext uri="{0D108BD9-81ED-4DB2-BD59-A6C34878D82A}">
                    <a16:rowId xmlns:a16="http://schemas.microsoft.com/office/drawing/2014/main" val="460872686"/>
                  </a:ext>
                </a:extLst>
              </a:tr>
              <a:tr h="335280">
                <a:tc>
                  <a:txBody>
                    <a:bodyPr/>
                    <a:lstStyle/>
                    <a:p>
                      <a:pPr algn="l" fontAlgn="b"/>
                      <a:r>
                        <a:rPr lang="en-US" sz="1300" u="none" strike="noStrike">
                          <a:effectLst/>
                        </a:rPr>
                        <a:t>Seoul (South Korea)</a:t>
                      </a:r>
                      <a:endParaRPr lang="en-US" sz="1300" b="0" i="0" u="none" strike="noStrike">
                        <a:effectLst/>
                        <a:latin typeface="Arial" panose="020B0604020202020204" pitchFamily="34" charset="0"/>
                      </a:endParaRPr>
                    </a:p>
                  </a:txBody>
                  <a:tcPr marL="7620" marR="7620" marT="7620" marB="0" anchor="b"/>
                </a:tc>
                <a:tc>
                  <a:txBody>
                    <a:bodyPr/>
                    <a:lstStyle/>
                    <a:p>
                      <a:pPr algn="l" fontAlgn="t"/>
                      <a:r>
                        <a:rPr lang="en-US" sz="1300" u="none" strike="noStrike">
                          <a:effectLst/>
                        </a:rPr>
                        <a:t>Tuesday, 30 January 2024, 23:00:00</a:t>
                      </a:r>
                      <a:endParaRPr lang="en-US" sz="1300" b="0" i="0" u="none" strike="noStrike">
                        <a:solidFill>
                          <a:srgbClr val="454545"/>
                        </a:solidFill>
                        <a:effectLst/>
                        <a:latin typeface="Arial" panose="020B0604020202020204" pitchFamily="34" charset="0"/>
                      </a:endParaRPr>
                    </a:p>
                  </a:txBody>
                  <a:tcPr marL="7620" marR="7620" marT="7620" marB="0"/>
                </a:tc>
                <a:tc>
                  <a:txBody>
                    <a:bodyPr/>
                    <a:lstStyle/>
                    <a:p>
                      <a:pPr algn="l" fontAlgn="b"/>
                      <a:r>
                        <a:rPr lang="en-US" sz="1300" u="none" strike="noStrike">
                          <a:effectLst/>
                        </a:rPr>
                        <a:t>KST</a:t>
                      </a:r>
                      <a:endParaRPr lang="en-US" sz="1300" b="0" i="0" u="none" strike="noStrike">
                        <a:effectLst/>
                        <a:latin typeface="Arial" panose="020B0604020202020204" pitchFamily="34" charset="0"/>
                      </a:endParaRPr>
                    </a:p>
                  </a:txBody>
                  <a:tcPr marL="7620" marR="7620" marT="7620" marB="0" anchor="b"/>
                </a:tc>
                <a:tc>
                  <a:txBody>
                    <a:bodyPr/>
                    <a:lstStyle/>
                    <a:p>
                      <a:pPr algn="l" fontAlgn="t"/>
                      <a:r>
                        <a:rPr lang="en-US" sz="1300" u="none" strike="noStrike">
                          <a:effectLst/>
                        </a:rPr>
                        <a:t>UTC+9 hours</a:t>
                      </a:r>
                      <a:endParaRPr lang="en-US" sz="1300" b="0" i="0" u="none" strike="noStrike">
                        <a:solidFill>
                          <a:srgbClr val="454545"/>
                        </a:solidFill>
                        <a:effectLst/>
                        <a:latin typeface="Arial" panose="020B0604020202020204" pitchFamily="34" charset="0"/>
                      </a:endParaRPr>
                    </a:p>
                  </a:txBody>
                  <a:tcPr marL="7620" marR="7620" marT="7620" marB="0"/>
                </a:tc>
                <a:extLst>
                  <a:ext uri="{0D108BD9-81ED-4DB2-BD59-A6C34878D82A}">
                    <a16:rowId xmlns:a16="http://schemas.microsoft.com/office/drawing/2014/main" val="959655424"/>
                  </a:ext>
                </a:extLst>
              </a:tr>
              <a:tr h="167640">
                <a:tc>
                  <a:txBody>
                    <a:bodyPr/>
                    <a:lstStyle/>
                    <a:p>
                      <a:pPr algn="l" fontAlgn="t"/>
                      <a:r>
                        <a:rPr lang="en-US" sz="1300" u="none" strike="noStrike">
                          <a:effectLst/>
                        </a:rPr>
                        <a:t>Corresponding UTC (GMT)</a:t>
                      </a:r>
                      <a:endParaRPr lang="en-US" sz="1300" b="1" i="0" u="none" strike="noStrike">
                        <a:solidFill>
                          <a:srgbClr val="454545"/>
                        </a:solidFill>
                        <a:effectLst/>
                        <a:latin typeface="Arial" panose="020B0604020202020204" pitchFamily="34" charset="0"/>
                      </a:endParaRPr>
                    </a:p>
                  </a:txBody>
                  <a:tcPr marL="7620" marR="7620" marT="7620" marB="0"/>
                </a:tc>
                <a:tc>
                  <a:txBody>
                    <a:bodyPr/>
                    <a:lstStyle/>
                    <a:p>
                      <a:pPr algn="l" fontAlgn="b"/>
                      <a:r>
                        <a:rPr lang="en-US" sz="1300" u="none" strike="noStrike">
                          <a:effectLst/>
                        </a:rPr>
                        <a:t>Tuesday, 30 January 2024, 14:00:00</a:t>
                      </a:r>
                      <a:endParaRPr lang="en-US" sz="1300" b="0" i="0" u="none" strike="noStrike">
                        <a:effectLst/>
                        <a:latin typeface="Arial" panose="020B0604020202020204" pitchFamily="34" charset="0"/>
                      </a:endParaRPr>
                    </a:p>
                  </a:txBody>
                  <a:tcPr marL="7620" marR="7620" marT="7620" marB="0" anchor="b"/>
                </a:tc>
                <a:tc>
                  <a:txBody>
                    <a:bodyPr/>
                    <a:lstStyle/>
                    <a:p>
                      <a:pPr algn="l" fontAlgn="b"/>
                      <a:r>
                        <a:rPr lang="en-US" sz="1300" u="none" strike="noStrike">
                          <a:effectLst/>
                        </a:rPr>
                        <a:t> </a:t>
                      </a:r>
                      <a:endParaRPr lang="en-US" sz="1300" b="0" i="0" u="none" strike="noStrike">
                        <a:effectLst/>
                        <a:latin typeface="Arial" panose="020B0604020202020204" pitchFamily="34" charset="0"/>
                      </a:endParaRPr>
                    </a:p>
                  </a:txBody>
                  <a:tcPr marL="7620" marR="7620" marT="7620" marB="0" anchor="b"/>
                </a:tc>
                <a:tc>
                  <a:txBody>
                    <a:bodyPr/>
                    <a:lstStyle/>
                    <a:p>
                      <a:pPr algn="l" fontAlgn="b"/>
                      <a:r>
                        <a:rPr lang="en-US" sz="1300" u="none" strike="noStrike">
                          <a:effectLst/>
                        </a:rPr>
                        <a:t> </a:t>
                      </a:r>
                      <a:endParaRPr lang="en-US" sz="1300" b="0" i="0" u="none" strike="noStrike">
                        <a:effectLst/>
                        <a:latin typeface="Arial" panose="020B0604020202020204" pitchFamily="34" charset="0"/>
                      </a:endParaRPr>
                    </a:p>
                  </a:txBody>
                  <a:tcPr marL="7620" marR="7620" marT="7620" marB="0" anchor="b"/>
                </a:tc>
                <a:extLst>
                  <a:ext uri="{0D108BD9-81ED-4DB2-BD59-A6C34878D82A}">
                    <a16:rowId xmlns:a16="http://schemas.microsoft.com/office/drawing/2014/main" val="1095757673"/>
                  </a:ext>
                </a:extLst>
              </a:tr>
              <a:tr h="167640">
                <a:tc>
                  <a:txBody>
                    <a:bodyPr/>
                    <a:lstStyle/>
                    <a:p>
                      <a:pPr algn="l" fontAlgn="b"/>
                      <a:endParaRPr lang="en-US" sz="1300" b="0" i="0" u="none" strike="noStrike">
                        <a:effectLst/>
                        <a:latin typeface="Arial" panose="020B0604020202020204" pitchFamily="34" charset="0"/>
                      </a:endParaRPr>
                    </a:p>
                  </a:txBody>
                  <a:tcPr marL="7620" marR="7620" marT="7620" marB="0" anchor="b"/>
                </a:tc>
                <a:tc>
                  <a:txBody>
                    <a:bodyPr/>
                    <a:lstStyle/>
                    <a:p>
                      <a:pPr algn="l" fontAlgn="b"/>
                      <a:endParaRPr lang="en-US" sz="1300" b="0" i="0" u="none" strike="noStrike">
                        <a:effectLst/>
                        <a:latin typeface="Arial" panose="020B0604020202020204" pitchFamily="34" charset="0"/>
                      </a:endParaRPr>
                    </a:p>
                  </a:txBody>
                  <a:tcPr marL="7620" marR="7620" marT="7620" marB="0" anchor="b"/>
                </a:tc>
                <a:tc>
                  <a:txBody>
                    <a:bodyPr/>
                    <a:lstStyle/>
                    <a:p>
                      <a:pPr algn="l" fontAlgn="b"/>
                      <a:endParaRPr lang="en-US" sz="1300" b="0" i="0" u="none" strike="noStrike">
                        <a:effectLst/>
                        <a:latin typeface="Arial" panose="020B0604020202020204" pitchFamily="34" charset="0"/>
                      </a:endParaRPr>
                    </a:p>
                  </a:txBody>
                  <a:tcPr marL="7620" marR="7620" marT="7620" marB="0" anchor="b"/>
                </a:tc>
                <a:tc>
                  <a:txBody>
                    <a:bodyPr/>
                    <a:lstStyle/>
                    <a:p>
                      <a:pPr algn="l" fontAlgn="b"/>
                      <a:endParaRPr lang="en-US" sz="1300" b="0" i="0" u="none" strike="noStrike" dirty="0">
                        <a:effectLst/>
                        <a:latin typeface="Arial" panose="020B0604020202020204" pitchFamily="34" charset="0"/>
                      </a:endParaRPr>
                    </a:p>
                  </a:txBody>
                  <a:tcPr marL="7620" marR="7620" marT="7620" marB="0" anchor="b"/>
                </a:tc>
                <a:extLst>
                  <a:ext uri="{0D108BD9-81ED-4DB2-BD59-A6C34878D82A}">
                    <a16:rowId xmlns:a16="http://schemas.microsoft.com/office/drawing/2014/main" val="308233251"/>
                  </a:ext>
                </a:extLst>
              </a:tr>
            </a:tbl>
          </a:graphicData>
        </a:graphic>
      </p:graphicFrame>
      <p:graphicFrame>
        <p:nvGraphicFramePr>
          <p:cNvPr id="10" name="Table 9">
            <a:extLst>
              <a:ext uri="{FF2B5EF4-FFF2-40B4-BE49-F238E27FC236}">
                <a16:creationId xmlns:a16="http://schemas.microsoft.com/office/drawing/2014/main" id="{02C8EBFD-D6B9-BDB5-434E-E41106E08E2A}"/>
              </a:ext>
            </a:extLst>
          </p:cNvPr>
          <p:cNvGraphicFramePr>
            <a:graphicFrameLocks noGrp="1"/>
          </p:cNvGraphicFramePr>
          <p:nvPr>
            <p:extLst>
              <p:ext uri="{D42A27DB-BD31-4B8C-83A1-F6EECF244321}">
                <p14:modId xmlns:p14="http://schemas.microsoft.com/office/powerpoint/2010/main" val="3063833775"/>
              </p:ext>
            </p:extLst>
          </p:nvPr>
        </p:nvGraphicFramePr>
        <p:xfrm>
          <a:off x="6312902" y="2026920"/>
          <a:ext cx="5193297" cy="3848100"/>
        </p:xfrm>
        <a:graphic>
          <a:graphicData uri="http://schemas.openxmlformats.org/drawingml/2006/table">
            <a:tbl>
              <a:tblPr>
                <a:tableStyleId>{5C22544A-7EE6-4342-B048-85BDC9FD1C3A}</a:tableStyleId>
              </a:tblPr>
              <a:tblGrid>
                <a:gridCol w="2113714">
                  <a:extLst>
                    <a:ext uri="{9D8B030D-6E8A-4147-A177-3AD203B41FA5}">
                      <a16:colId xmlns:a16="http://schemas.microsoft.com/office/drawing/2014/main" val="636280231"/>
                    </a:ext>
                  </a:extLst>
                </a:gridCol>
                <a:gridCol w="1735765">
                  <a:extLst>
                    <a:ext uri="{9D8B030D-6E8A-4147-A177-3AD203B41FA5}">
                      <a16:colId xmlns:a16="http://schemas.microsoft.com/office/drawing/2014/main" val="3854731991"/>
                    </a:ext>
                  </a:extLst>
                </a:gridCol>
                <a:gridCol w="671909">
                  <a:extLst>
                    <a:ext uri="{9D8B030D-6E8A-4147-A177-3AD203B41FA5}">
                      <a16:colId xmlns:a16="http://schemas.microsoft.com/office/drawing/2014/main" val="4095440038"/>
                    </a:ext>
                  </a:extLst>
                </a:gridCol>
                <a:gridCol w="671909">
                  <a:extLst>
                    <a:ext uri="{9D8B030D-6E8A-4147-A177-3AD203B41FA5}">
                      <a16:colId xmlns:a16="http://schemas.microsoft.com/office/drawing/2014/main" val="2226408474"/>
                    </a:ext>
                  </a:extLst>
                </a:gridCol>
              </a:tblGrid>
              <a:tr h="426720">
                <a:tc>
                  <a:txBody>
                    <a:bodyPr/>
                    <a:lstStyle/>
                    <a:p>
                      <a:pPr algn="l" fontAlgn="ctr"/>
                      <a:r>
                        <a:rPr lang="en-US" sz="1300" u="none" strike="noStrike">
                          <a:effectLst/>
                        </a:rPr>
                        <a:t>Location</a:t>
                      </a:r>
                      <a:endParaRPr lang="en-US" sz="1300" b="1" i="0" u="none" strike="noStrike">
                        <a:solidFill>
                          <a:srgbClr val="454545"/>
                        </a:solidFill>
                        <a:effectLst/>
                        <a:latin typeface="Arial" panose="020B0604020202020204" pitchFamily="34" charset="0"/>
                      </a:endParaRPr>
                    </a:p>
                  </a:txBody>
                  <a:tcPr marL="7620" marR="7620" marT="7620" marB="0" anchor="ctr"/>
                </a:tc>
                <a:tc>
                  <a:txBody>
                    <a:bodyPr/>
                    <a:lstStyle/>
                    <a:p>
                      <a:pPr algn="l" fontAlgn="ctr"/>
                      <a:r>
                        <a:rPr lang="en-US" sz="1300" u="none" strike="noStrike">
                          <a:effectLst/>
                        </a:rPr>
                        <a:t>Local Time</a:t>
                      </a:r>
                      <a:endParaRPr lang="en-US" sz="1300" b="1" i="0" u="none" strike="noStrike">
                        <a:solidFill>
                          <a:srgbClr val="454545"/>
                        </a:solidFill>
                        <a:effectLst/>
                        <a:latin typeface="Arial" panose="020B0604020202020204" pitchFamily="34" charset="0"/>
                      </a:endParaRPr>
                    </a:p>
                  </a:txBody>
                  <a:tcPr marL="7620" marR="7620" marT="7620" marB="0" anchor="ctr"/>
                </a:tc>
                <a:tc>
                  <a:txBody>
                    <a:bodyPr/>
                    <a:lstStyle/>
                    <a:p>
                      <a:pPr algn="l" fontAlgn="ctr"/>
                      <a:r>
                        <a:rPr lang="en-US" sz="1300" u="none" strike="noStrike">
                          <a:effectLst/>
                        </a:rPr>
                        <a:t>Time Zone</a:t>
                      </a:r>
                      <a:endParaRPr lang="en-US" sz="1300" b="1" i="0" u="none" strike="noStrike">
                        <a:solidFill>
                          <a:srgbClr val="454545"/>
                        </a:solidFill>
                        <a:effectLst/>
                        <a:latin typeface="Arial" panose="020B0604020202020204" pitchFamily="34" charset="0"/>
                      </a:endParaRPr>
                    </a:p>
                  </a:txBody>
                  <a:tcPr marL="7620" marR="7620" marT="7620" marB="0" anchor="ctr"/>
                </a:tc>
                <a:tc>
                  <a:txBody>
                    <a:bodyPr/>
                    <a:lstStyle/>
                    <a:p>
                      <a:pPr algn="l" fontAlgn="ctr"/>
                      <a:r>
                        <a:rPr lang="en-US" sz="1300" u="none" strike="noStrike">
                          <a:effectLst/>
                        </a:rPr>
                        <a:t>UTC Offset</a:t>
                      </a:r>
                      <a:endParaRPr lang="en-US" sz="1300" b="1" i="0" u="none" strike="noStrike">
                        <a:solidFill>
                          <a:srgbClr val="454545"/>
                        </a:solidFill>
                        <a:effectLst/>
                        <a:latin typeface="Arial" panose="020B0604020202020204" pitchFamily="34" charset="0"/>
                      </a:endParaRPr>
                    </a:p>
                  </a:txBody>
                  <a:tcPr marL="7620" marR="7620" marT="7620" marB="0" anchor="ctr"/>
                </a:tc>
                <a:extLst>
                  <a:ext uri="{0D108BD9-81ED-4DB2-BD59-A6C34878D82A}">
                    <a16:rowId xmlns:a16="http://schemas.microsoft.com/office/drawing/2014/main" val="1064134896"/>
                  </a:ext>
                </a:extLst>
              </a:tr>
              <a:tr h="335280">
                <a:tc>
                  <a:txBody>
                    <a:bodyPr/>
                    <a:lstStyle/>
                    <a:p>
                      <a:pPr algn="l" fontAlgn="b"/>
                      <a:r>
                        <a:rPr lang="en-US" sz="1300" u="none" strike="noStrike">
                          <a:effectLst/>
                        </a:rPr>
                        <a:t>San Diego (USA – California)</a:t>
                      </a:r>
                      <a:endParaRPr lang="en-US" sz="1300" b="0" i="0" u="none" strike="noStrike">
                        <a:effectLst/>
                        <a:latin typeface="Arial" panose="020B0604020202020204" pitchFamily="34" charset="0"/>
                      </a:endParaRPr>
                    </a:p>
                  </a:txBody>
                  <a:tcPr marL="7620" marR="7620" marT="7620" marB="0" anchor="b"/>
                </a:tc>
                <a:tc>
                  <a:txBody>
                    <a:bodyPr/>
                    <a:lstStyle/>
                    <a:p>
                      <a:pPr algn="l" fontAlgn="t"/>
                      <a:r>
                        <a:rPr lang="en-US" sz="1300" u="none" strike="noStrike">
                          <a:effectLst/>
                        </a:rPr>
                        <a:t>Tuesday, 30 January 2024, 15:00:00</a:t>
                      </a:r>
                      <a:endParaRPr lang="en-US" sz="1300" b="0" i="0" u="none" strike="noStrike">
                        <a:solidFill>
                          <a:srgbClr val="454545"/>
                        </a:solidFill>
                        <a:effectLst/>
                        <a:latin typeface="Arial" panose="020B0604020202020204" pitchFamily="34" charset="0"/>
                      </a:endParaRPr>
                    </a:p>
                  </a:txBody>
                  <a:tcPr marL="7620" marR="7620" marT="7620" marB="0"/>
                </a:tc>
                <a:tc>
                  <a:txBody>
                    <a:bodyPr/>
                    <a:lstStyle/>
                    <a:p>
                      <a:pPr algn="l" fontAlgn="b"/>
                      <a:r>
                        <a:rPr lang="en-US" sz="1300" u="none" strike="noStrike">
                          <a:effectLst/>
                        </a:rPr>
                        <a:t>PST</a:t>
                      </a:r>
                      <a:endParaRPr lang="en-US" sz="1300" b="0" i="0" u="none" strike="noStrike">
                        <a:effectLst/>
                        <a:latin typeface="Arial" panose="020B0604020202020204" pitchFamily="34" charset="0"/>
                      </a:endParaRPr>
                    </a:p>
                  </a:txBody>
                  <a:tcPr marL="7620" marR="7620" marT="7620" marB="0" anchor="b"/>
                </a:tc>
                <a:tc>
                  <a:txBody>
                    <a:bodyPr/>
                    <a:lstStyle/>
                    <a:p>
                      <a:pPr algn="l" fontAlgn="t"/>
                      <a:r>
                        <a:rPr lang="en-US" sz="1300" u="none" strike="noStrike">
                          <a:effectLst/>
                        </a:rPr>
                        <a:t>UTC-8 hours</a:t>
                      </a:r>
                      <a:endParaRPr lang="en-US" sz="1300" b="0" i="0" u="none" strike="noStrike">
                        <a:solidFill>
                          <a:srgbClr val="454545"/>
                        </a:solidFill>
                        <a:effectLst/>
                        <a:latin typeface="Arial" panose="020B0604020202020204" pitchFamily="34" charset="0"/>
                      </a:endParaRPr>
                    </a:p>
                  </a:txBody>
                  <a:tcPr marL="7620" marR="7620" marT="7620" marB="0"/>
                </a:tc>
                <a:extLst>
                  <a:ext uri="{0D108BD9-81ED-4DB2-BD59-A6C34878D82A}">
                    <a16:rowId xmlns:a16="http://schemas.microsoft.com/office/drawing/2014/main" val="394188018"/>
                  </a:ext>
                </a:extLst>
              </a:tr>
              <a:tr h="335280">
                <a:tc>
                  <a:txBody>
                    <a:bodyPr/>
                    <a:lstStyle/>
                    <a:p>
                      <a:pPr algn="l" fontAlgn="b"/>
                      <a:r>
                        <a:rPr lang="en-US" sz="1300" u="none" strike="noStrike">
                          <a:effectLst/>
                        </a:rPr>
                        <a:t>Boston (USA – Massachusetts)</a:t>
                      </a:r>
                      <a:endParaRPr lang="en-US" sz="1300" b="0" i="0" u="none" strike="noStrike">
                        <a:effectLst/>
                        <a:latin typeface="Arial" panose="020B0604020202020204" pitchFamily="34" charset="0"/>
                      </a:endParaRPr>
                    </a:p>
                  </a:txBody>
                  <a:tcPr marL="7620" marR="7620" marT="7620" marB="0" anchor="b"/>
                </a:tc>
                <a:tc>
                  <a:txBody>
                    <a:bodyPr/>
                    <a:lstStyle/>
                    <a:p>
                      <a:pPr algn="l" fontAlgn="t"/>
                      <a:r>
                        <a:rPr lang="en-US" sz="1300" u="none" strike="noStrike">
                          <a:effectLst/>
                        </a:rPr>
                        <a:t>Tuesday, 30 January 2024, 18:00:00</a:t>
                      </a:r>
                      <a:endParaRPr lang="en-US" sz="1300" b="0" i="0" u="none" strike="noStrike">
                        <a:solidFill>
                          <a:srgbClr val="454545"/>
                        </a:solidFill>
                        <a:effectLst/>
                        <a:latin typeface="Arial" panose="020B0604020202020204" pitchFamily="34" charset="0"/>
                      </a:endParaRPr>
                    </a:p>
                  </a:txBody>
                  <a:tcPr marL="7620" marR="7620" marT="7620" marB="0"/>
                </a:tc>
                <a:tc>
                  <a:txBody>
                    <a:bodyPr/>
                    <a:lstStyle/>
                    <a:p>
                      <a:pPr algn="l" fontAlgn="b"/>
                      <a:r>
                        <a:rPr lang="en-US" sz="1300" u="none" strike="noStrike">
                          <a:effectLst/>
                        </a:rPr>
                        <a:t>EST</a:t>
                      </a:r>
                      <a:endParaRPr lang="en-US" sz="1300" b="0" i="0" u="none" strike="noStrike">
                        <a:effectLst/>
                        <a:latin typeface="Arial" panose="020B0604020202020204" pitchFamily="34" charset="0"/>
                      </a:endParaRPr>
                    </a:p>
                  </a:txBody>
                  <a:tcPr marL="7620" marR="7620" marT="7620" marB="0" anchor="b"/>
                </a:tc>
                <a:tc>
                  <a:txBody>
                    <a:bodyPr/>
                    <a:lstStyle/>
                    <a:p>
                      <a:pPr algn="l" fontAlgn="t"/>
                      <a:r>
                        <a:rPr lang="en-US" sz="1300" u="none" strike="noStrike">
                          <a:effectLst/>
                        </a:rPr>
                        <a:t>UTC-5 hours</a:t>
                      </a:r>
                      <a:endParaRPr lang="en-US" sz="1300" b="0" i="0" u="none" strike="noStrike">
                        <a:solidFill>
                          <a:srgbClr val="454545"/>
                        </a:solidFill>
                        <a:effectLst/>
                        <a:latin typeface="Arial" panose="020B0604020202020204" pitchFamily="34" charset="0"/>
                      </a:endParaRPr>
                    </a:p>
                  </a:txBody>
                  <a:tcPr marL="7620" marR="7620" marT="7620" marB="0"/>
                </a:tc>
                <a:extLst>
                  <a:ext uri="{0D108BD9-81ED-4DB2-BD59-A6C34878D82A}">
                    <a16:rowId xmlns:a16="http://schemas.microsoft.com/office/drawing/2014/main" val="663437373"/>
                  </a:ext>
                </a:extLst>
              </a:tr>
              <a:tr h="335280">
                <a:tc>
                  <a:txBody>
                    <a:bodyPr/>
                    <a:lstStyle/>
                    <a:p>
                      <a:pPr algn="l" fontAlgn="b"/>
                      <a:r>
                        <a:rPr lang="en-US" sz="1300" u="none" strike="noStrike">
                          <a:effectLst/>
                        </a:rPr>
                        <a:t>Dublin (Ireland)</a:t>
                      </a:r>
                      <a:endParaRPr lang="en-US" sz="1300" b="0" i="0" u="none" strike="noStrike">
                        <a:effectLst/>
                        <a:latin typeface="Arial" panose="020B0604020202020204" pitchFamily="34" charset="0"/>
                      </a:endParaRPr>
                    </a:p>
                  </a:txBody>
                  <a:tcPr marL="7620" marR="7620" marT="7620" marB="0" anchor="b"/>
                </a:tc>
                <a:tc>
                  <a:txBody>
                    <a:bodyPr/>
                    <a:lstStyle/>
                    <a:p>
                      <a:pPr algn="l" fontAlgn="t"/>
                      <a:r>
                        <a:rPr lang="en-US" sz="1300" u="none" strike="noStrike">
                          <a:effectLst/>
                        </a:rPr>
                        <a:t>Tuesday, 30 January 2024, 23:00:00</a:t>
                      </a:r>
                      <a:endParaRPr lang="en-US" sz="1300" b="0" i="0" u="none" strike="noStrike">
                        <a:solidFill>
                          <a:srgbClr val="454545"/>
                        </a:solidFill>
                        <a:effectLst/>
                        <a:latin typeface="Arial" panose="020B0604020202020204" pitchFamily="34" charset="0"/>
                      </a:endParaRPr>
                    </a:p>
                  </a:txBody>
                  <a:tcPr marL="7620" marR="7620" marT="7620" marB="0"/>
                </a:tc>
                <a:tc>
                  <a:txBody>
                    <a:bodyPr/>
                    <a:lstStyle/>
                    <a:p>
                      <a:pPr algn="l" fontAlgn="b"/>
                      <a:r>
                        <a:rPr lang="en-US" sz="1300" u="none" strike="noStrike">
                          <a:effectLst/>
                        </a:rPr>
                        <a:t>GMT</a:t>
                      </a:r>
                      <a:endParaRPr lang="en-US" sz="1300" b="0" i="0" u="none" strike="noStrike">
                        <a:effectLst/>
                        <a:latin typeface="Arial" panose="020B0604020202020204" pitchFamily="34" charset="0"/>
                      </a:endParaRPr>
                    </a:p>
                  </a:txBody>
                  <a:tcPr marL="7620" marR="7620" marT="7620" marB="0" anchor="b"/>
                </a:tc>
                <a:tc>
                  <a:txBody>
                    <a:bodyPr/>
                    <a:lstStyle/>
                    <a:p>
                      <a:pPr algn="l" fontAlgn="t"/>
                      <a:r>
                        <a:rPr lang="en-US" sz="1300" u="none" strike="noStrike">
                          <a:effectLst/>
                        </a:rPr>
                        <a:t>UTC</a:t>
                      </a:r>
                      <a:endParaRPr lang="en-US" sz="1300" b="0" i="0" u="none" strike="noStrike">
                        <a:solidFill>
                          <a:srgbClr val="454545"/>
                        </a:solidFill>
                        <a:effectLst/>
                        <a:latin typeface="Arial" panose="020B0604020202020204" pitchFamily="34" charset="0"/>
                      </a:endParaRPr>
                    </a:p>
                  </a:txBody>
                  <a:tcPr marL="7620" marR="7620" marT="7620" marB="0"/>
                </a:tc>
                <a:extLst>
                  <a:ext uri="{0D108BD9-81ED-4DB2-BD59-A6C34878D82A}">
                    <a16:rowId xmlns:a16="http://schemas.microsoft.com/office/drawing/2014/main" val="3202673421"/>
                  </a:ext>
                </a:extLst>
              </a:tr>
              <a:tr h="335280">
                <a:tc>
                  <a:txBody>
                    <a:bodyPr/>
                    <a:lstStyle/>
                    <a:p>
                      <a:pPr algn="l" fontAlgn="b"/>
                      <a:r>
                        <a:rPr lang="en-US" sz="1300" u="none" strike="noStrike">
                          <a:effectLst/>
                        </a:rPr>
                        <a:t>Berlin (Germany)</a:t>
                      </a:r>
                      <a:endParaRPr lang="en-US" sz="1300" b="0" i="0" u="none" strike="noStrike">
                        <a:effectLst/>
                        <a:latin typeface="Arial" panose="020B0604020202020204" pitchFamily="34" charset="0"/>
                      </a:endParaRPr>
                    </a:p>
                  </a:txBody>
                  <a:tcPr marL="7620" marR="7620" marT="7620" marB="0" anchor="b"/>
                </a:tc>
                <a:tc>
                  <a:txBody>
                    <a:bodyPr/>
                    <a:lstStyle/>
                    <a:p>
                      <a:pPr algn="l" fontAlgn="t"/>
                      <a:r>
                        <a:rPr lang="en-US" sz="1300" u="none" strike="noStrike">
                          <a:effectLst/>
                        </a:rPr>
                        <a:t>Wednesday, 31 January 2024, 00:00:00</a:t>
                      </a:r>
                      <a:endParaRPr lang="en-US" sz="1300" b="0" i="0" u="none" strike="noStrike">
                        <a:solidFill>
                          <a:srgbClr val="454545"/>
                        </a:solidFill>
                        <a:effectLst/>
                        <a:latin typeface="Arial" panose="020B0604020202020204" pitchFamily="34" charset="0"/>
                      </a:endParaRPr>
                    </a:p>
                  </a:txBody>
                  <a:tcPr marL="7620" marR="7620" marT="7620" marB="0"/>
                </a:tc>
                <a:tc>
                  <a:txBody>
                    <a:bodyPr/>
                    <a:lstStyle/>
                    <a:p>
                      <a:pPr algn="l" fontAlgn="b"/>
                      <a:r>
                        <a:rPr lang="en-US" sz="1300" u="none" strike="noStrike">
                          <a:effectLst/>
                        </a:rPr>
                        <a:t>CET</a:t>
                      </a:r>
                      <a:endParaRPr lang="en-US" sz="1300" b="0" i="0" u="none" strike="noStrike">
                        <a:effectLst/>
                        <a:latin typeface="Arial" panose="020B0604020202020204" pitchFamily="34" charset="0"/>
                      </a:endParaRPr>
                    </a:p>
                  </a:txBody>
                  <a:tcPr marL="7620" marR="7620" marT="7620" marB="0" anchor="b"/>
                </a:tc>
                <a:tc>
                  <a:txBody>
                    <a:bodyPr/>
                    <a:lstStyle/>
                    <a:p>
                      <a:pPr algn="l" fontAlgn="t"/>
                      <a:r>
                        <a:rPr lang="en-US" sz="1300" u="none" strike="noStrike">
                          <a:effectLst/>
                        </a:rPr>
                        <a:t>UTC+1 hour</a:t>
                      </a:r>
                      <a:endParaRPr lang="en-US" sz="1300" b="0" i="0" u="none" strike="noStrike">
                        <a:solidFill>
                          <a:srgbClr val="454545"/>
                        </a:solidFill>
                        <a:effectLst/>
                        <a:latin typeface="Arial" panose="020B0604020202020204" pitchFamily="34" charset="0"/>
                      </a:endParaRPr>
                    </a:p>
                  </a:txBody>
                  <a:tcPr marL="7620" marR="7620" marT="7620" marB="0"/>
                </a:tc>
                <a:extLst>
                  <a:ext uri="{0D108BD9-81ED-4DB2-BD59-A6C34878D82A}">
                    <a16:rowId xmlns:a16="http://schemas.microsoft.com/office/drawing/2014/main" val="2145880736"/>
                  </a:ext>
                </a:extLst>
              </a:tr>
              <a:tr h="335280">
                <a:tc>
                  <a:txBody>
                    <a:bodyPr/>
                    <a:lstStyle/>
                    <a:p>
                      <a:pPr algn="l" fontAlgn="b"/>
                      <a:r>
                        <a:rPr lang="en-US" sz="1300" u="none" strike="noStrike">
                          <a:effectLst/>
                        </a:rPr>
                        <a:t>Beijing (China)</a:t>
                      </a:r>
                      <a:endParaRPr lang="en-US" sz="1300" b="0" i="0" u="none" strike="noStrike">
                        <a:effectLst/>
                        <a:latin typeface="Arial" panose="020B0604020202020204" pitchFamily="34" charset="0"/>
                      </a:endParaRPr>
                    </a:p>
                  </a:txBody>
                  <a:tcPr marL="7620" marR="7620" marT="7620" marB="0" anchor="b"/>
                </a:tc>
                <a:tc>
                  <a:txBody>
                    <a:bodyPr/>
                    <a:lstStyle/>
                    <a:p>
                      <a:pPr algn="l" fontAlgn="t"/>
                      <a:r>
                        <a:rPr lang="en-US" sz="1300" u="none" strike="noStrike">
                          <a:effectLst/>
                        </a:rPr>
                        <a:t>Wednesday, 31 January 2024, 07:00:00</a:t>
                      </a:r>
                      <a:endParaRPr lang="en-US" sz="1300" b="0" i="0" u="none" strike="noStrike">
                        <a:solidFill>
                          <a:srgbClr val="454545"/>
                        </a:solidFill>
                        <a:effectLst/>
                        <a:latin typeface="Arial" panose="020B0604020202020204" pitchFamily="34" charset="0"/>
                      </a:endParaRPr>
                    </a:p>
                  </a:txBody>
                  <a:tcPr marL="7620" marR="7620" marT="7620" marB="0"/>
                </a:tc>
                <a:tc>
                  <a:txBody>
                    <a:bodyPr/>
                    <a:lstStyle/>
                    <a:p>
                      <a:pPr algn="l" fontAlgn="b"/>
                      <a:r>
                        <a:rPr lang="en-US" sz="1300" u="none" strike="noStrike">
                          <a:effectLst/>
                        </a:rPr>
                        <a:t>CST</a:t>
                      </a:r>
                      <a:endParaRPr lang="en-US" sz="1300" b="0" i="0" u="none" strike="noStrike">
                        <a:effectLst/>
                        <a:latin typeface="Arial" panose="020B0604020202020204" pitchFamily="34" charset="0"/>
                      </a:endParaRPr>
                    </a:p>
                  </a:txBody>
                  <a:tcPr marL="7620" marR="7620" marT="7620" marB="0" anchor="b"/>
                </a:tc>
                <a:tc>
                  <a:txBody>
                    <a:bodyPr/>
                    <a:lstStyle/>
                    <a:p>
                      <a:pPr algn="l" fontAlgn="t"/>
                      <a:r>
                        <a:rPr lang="en-US" sz="1300" u="none" strike="noStrike">
                          <a:effectLst/>
                        </a:rPr>
                        <a:t>UTC+8 hours</a:t>
                      </a:r>
                      <a:endParaRPr lang="en-US" sz="1300" b="0" i="0" u="none" strike="noStrike">
                        <a:solidFill>
                          <a:srgbClr val="454545"/>
                        </a:solidFill>
                        <a:effectLst/>
                        <a:latin typeface="Arial" panose="020B0604020202020204" pitchFamily="34" charset="0"/>
                      </a:endParaRPr>
                    </a:p>
                  </a:txBody>
                  <a:tcPr marL="7620" marR="7620" marT="7620" marB="0"/>
                </a:tc>
                <a:extLst>
                  <a:ext uri="{0D108BD9-81ED-4DB2-BD59-A6C34878D82A}">
                    <a16:rowId xmlns:a16="http://schemas.microsoft.com/office/drawing/2014/main" val="2121468863"/>
                  </a:ext>
                </a:extLst>
              </a:tr>
              <a:tr h="335280">
                <a:tc>
                  <a:txBody>
                    <a:bodyPr/>
                    <a:lstStyle/>
                    <a:p>
                      <a:pPr algn="l" fontAlgn="b"/>
                      <a:r>
                        <a:rPr lang="en-US" sz="1300" u="none" strike="noStrike">
                          <a:effectLst/>
                        </a:rPr>
                        <a:t>Seoul (South Korea)</a:t>
                      </a:r>
                      <a:endParaRPr lang="en-US" sz="1300" b="0" i="0" u="none" strike="noStrike">
                        <a:effectLst/>
                        <a:latin typeface="Arial" panose="020B0604020202020204" pitchFamily="34" charset="0"/>
                      </a:endParaRPr>
                    </a:p>
                  </a:txBody>
                  <a:tcPr marL="7620" marR="7620" marT="7620" marB="0" anchor="b"/>
                </a:tc>
                <a:tc>
                  <a:txBody>
                    <a:bodyPr/>
                    <a:lstStyle/>
                    <a:p>
                      <a:pPr algn="l" fontAlgn="t"/>
                      <a:r>
                        <a:rPr lang="en-US" sz="1300" u="none" strike="noStrike">
                          <a:effectLst/>
                        </a:rPr>
                        <a:t>Wednesday, 31 January 2024, 08:00:00</a:t>
                      </a:r>
                      <a:endParaRPr lang="en-US" sz="1300" b="0" i="0" u="none" strike="noStrike">
                        <a:solidFill>
                          <a:srgbClr val="454545"/>
                        </a:solidFill>
                        <a:effectLst/>
                        <a:latin typeface="Arial" panose="020B0604020202020204" pitchFamily="34" charset="0"/>
                      </a:endParaRPr>
                    </a:p>
                  </a:txBody>
                  <a:tcPr marL="7620" marR="7620" marT="7620" marB="0"/>
                </a:tc>
                <a:tc>
                  <a:txBody>
                    <a:bodyPr/>
                    <a:lstStyle/>
                    <a:p>
                      <a:pPr algn="l" fontAlgn="b"/>
                      <a:r>
                        <a:rPr lang="en-US" sz="1300" u="none" strike="noStrike">
                          <a:effectLst/>
                        </a:rPr>
                        <a:t>KST</a:t>
                      </a:r>
                      <a:endParaRPr lang="en-US" sz="1300" b="0" i="0" u="none" strike="noStrike">
                        <a:effectLst/>
                        <a:latin typeface="Arial" panose="020B0604020202020204" pitchFamily="34" charset="0"/>
                      </a:endParaRPr>
                    </a:p>
                  </a:txBody>
                  <a:tcPr marL="7620" marR="7620" marT="7620" marB="0" anchor="b"/>
                </a:tc>
                <a:tc>
                  <a:txBody>
                    <a:bodyPr/>
                    <a:lstStyle/>
                    <a:p>
                      <a:pPr algn="l" fontAlgn="t"/>
                      <a:r>
                        <a:rPr lang="en-US" sz="1300" u="none" strike="noStrike">
                          <a:effectLst/>
                        </a:rPr>
                        <a:t>UTC+9 hours</a:t>
                      </a:r>
                      <a:endParaRPr lang="en-US" sz="1300" b="0" i="0" u="none" strike="noStrike">
                        <a:solidFill>
                          <a:srgbClr val="454545"/>
                        </a:solidFill>
                        <a:effectLst/>
                        <a:latin typeface="Arial" panose="020B0604020202020204" pitchFamily="34" charset="0"/>
                      </a:endParaRPr>
                    </a:p>
                  </a:txBody>
                  <a:tcPr marL="7620" marR="7620" marT="7620" marB="0"/>
                </a:tc>
                <a:extLst>
                  <a:ext uri="{0D108BD9-81ED-4DB2-BD59-A6C34878D82A}">
                    <a16:rowId xmlns:a16="http://schemas.microsoft.com/office/drawing/2014/main" val="692141960"/>
                  </a:ext>
                </a:extLst>
              </a:tr>
              <a:tr h="167640">
                <a:tc>
                  <a:txBody>
                    <a:bodyPr/>
                    <a:lstStyle/>
                    <a:p>
                      <a:pPr algn="l" fontAlgn="t"/>
                      <a:r>
                        <a:rPr lang="en-US" sz="1300" u="none" strike="noStrike">
                          <a:effectLst/>
                        </a:rPr>
                        <a:t>Corresponding UTC (GMT)</a:t>
                      </a:r>
                      <a:endParaRPr lang="en-US" sz="1300" b="1" i="0" u="none" strike="noStrike">
                        <a:solidFill>
                          <a:srgbClr val="454545"/>
                        </a:solidFill>
                        <a:effectLst/>
                        <a:latin typeface="Arial" panose="020B0604020202020204" pitchFamily="34" charset="0"/>
                      </a:endParaRPr>
                    </a:p>
                  </a:txBody>
                  <a:tcPr marL="7620" marR="7620" marT="7620" marB="0"/>
                </a:tc>
                <a:tc>
                  <a:txBody>
                    <a:bodyPr/>
                    <a:lstStyle/>
                    <a:p>
                      <a:pPr algn="l" fontAlgn="b"/>
                      <a:r>
                        <a:rPr lang="en-US" sz="1300" u="none" strike="noStrike">
                          <a:effectLst/>
                        </a:rPr>
                        <a:t>Tuesday, 30 January 2024, 23:00:00</a:t>
                      </a:r>
                      <a:endParaRPr lang="en-US" sz="1300" b="0" i="0" u="none" strike="noStrike">
                        <a:effectLst/>
                        <a:latin typeface="Arial" panose="020B0604020202020204" pitchFamily="34" charset="0"/>
                      </a:endParaRPr>
                    </a:p>
                  </a:txBody>
                  <a:tcPr marL="7620" marR="7620" marT="7620" marB="0" anchor="b"/>
                </a:tc>
                <a:tc>
                  <a:txBody>
                    <a:bodyPr/>
                    <a:lstStyle/>
                    <a:p>
                      <a:pPr algn="l" fontAlgn="b"/>
                      <a:r>
                        <a:rPr lang="en-US" sz="1300" u="none" strike="noStrike">
                          <a:effectLst/>
                        </a:rPr>
                        <a:t> </a:t>
                      </a:r>
                      <a:endParaRPr lang="en-US" sz="1300" b="0" i="0" u="none" strike="noStrike">
                        <a:effectLst/>
                        <a:latin typeface="Arial" panose="020B0604020202020204" pitchFamily="34" charset="0"/>
                      </a:endParaRPr>
                    </a:p>
                  </a:txBody>
                  <a:tcPr marL="7620" marR="7620" marT="7620" marB="0" anchor="b"/>
                </a:tc>
                <a:tc>
                  <a:txBody>
                    <a:bodyPr/>
                    <a:lstStyle/>
                    <a:p>
                      <a:pPr algn="l" fontAlgn="b"/>
                      <a:r>
                        <a:rPr lang="en-US" sz="1300" u="none" strike="noStrike" dirty="0">
                          <a:effectLst/>
                        </a:rPr>
                        <a:t> </a:t>
                      </a:r>
                      <a:endParaRPr lang="en-US" sz="1300" b="0" i="0" u="none" strike="noStrike" dirty="0">
                        <a:effectLst/>
                        <a:latin typeface="Arial" panose="020B0604020202020204" pitchFamily="34" charset="0"/>
                      </a:endParaRPr>
                    </a:p>
                  </a:txBody>
                  <a:tcPr marL="7620" marR="7620" marT="7620" marB="0" anchor="b"/>
                </a:tc>
                <a:extLst>
                  <a:ext uri="{0D108BD9-81ED-4DB2-BD59-A6C34878D82A}">
                    <a16:rowId xmlns:a16="http://schemas.microsoft.com/office/drawing/2014/main" val="1937996450"/>
                  </a:ext>
                </a:extLst>
              </a:tr>
            </a:tbl>
          </a:graphicData>
        </a:graphic>
      </p:graphicFrame>
      <p:sp>
        <p:nvSpPr>
          <p:cNvPr id="11" name="Title 1">
            <a:extLst>
              <a:ext uri="{FF2B5EF4-FFF2-40B4-BE49-F238E27FC236}">
                <a16:creationId xmlns:a16="http://schemas.microsoft.com/office/drawing/2014/main" id="{973C15DB-D97D-F2EC-CAAE-B7A496B18805}"/>
              </a:ext>
            </a:extLst>
          </p:cNvPr>
          <p:cNvSpPr txBox="1">
            <a:spLocks/>
          </p:cNvSpPr>
          <p:nvPr/>
        </p:nvSpPr>
        <p:spPr bwMode="auto">
          <a:xfrm>
            <a:off x="534403" y="1367790"/>
            <a:ext cx="5344697"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4000">
                <a:solidFill>
                  <a:schemeClr val="tx2"/>
                </a:solidFill>
                <a:latin typeface="+mn-lt"/>
                <a:ea typeface="ＭＳ Ｐゴシック" charset="0"/>
                <a:cs typeface="+mj-cs"/>
              </a:defRPr>
            </a:lvl1pPr>
            <a:lvl2pPr algn="ctr" rtl="0" eaLnBrk="0" fontAlgn="base" hangingPunct="0">
              <a:spcBef>
                <a:spcPct val="0"/>
              </a:spcBef>
              <a:spcAft>
                <a:spcPct val="0"/>
              </a:spcAft>
              <a:defRPr sz="3600">
                <a:solidFill>
                  <a:schemeClr val="tx2"/>
                </a:solidFill>
                <a:latin typeface="Times New Roman" pitchFamily="18" charset="0"/>
                <a:ea typeface="ＭＳ Ｐゴシック" charset="0"/>
              </a:defRPr>
            </a:lvl2pPr>
            <a:lvl3pPr algn="ctr" rtl="0" eaLnBrk="0" fontAlgn="base" hangingPunct="0">
              <a:spcBef>
                <a:spcPct val="0"/>
              </a:spcBef>
              <a:spcAft>
                <a:spcPct val="0"/>
              </a:spcAft>
              <a:defRPr sz="3600">
                <a:solidFill>
                  <a:schemeClr val="tx2"/>
                </a:solidFill>
                <a:latin typeface="Times New Roman" pitchFamily="18" charset="0"/>
                <a:ea typeface="ＭＳ Ｐゴシック" charset="0"/>
              </a:defRPr>
            </a:lvl3pPr>
            <a:lvl4pPr algn="ctr" rtl="0" eaLnBrk="0" fontAlgn="base" hangingPunct="0">
              <a:spcBef>
                <a:spcPct val="0"/>
              </a:spcBef>
              <a:spcAft>
                <a:spcPct val="0"/>
              </a:spcAft>
              <a:defRPr sz="3600">
                <a:solidFill>
                  <a:schemeClr val="tx2"/>
                </a:solidFill>
                <a:latin typeface="Times New Roman" pitchFamily="18" charset="0"/>
                <a:ea typeface="ＭＳ Ｐゴシック" charset="0"/>
              </a:defRPr>
            </a:lvl4pPr>
            <a:lvl5pPr algn="ctr" rtl="0" eaLnBrk="0" fontAlgn="base" hangingPunct="0">
              <a:spcBef>
                <a:spcPct val="0"/>
              </a:spcBef>
              <a:spcAft>
                <a:spcPct val="0"/>
              </a:spcAft>
              <a:defRPr sz="3600">
                <a:solidFill>
                  <a:schemeClr val="tx2"/>
                </a:solidFill>
                <a:latin typeface="Times New Roman" pitchFamily="18" charset="0"/>
                <a:ea typeface="ＭＳ Ｐゴシック"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a:lstStyle>
          <a:p>
            <a:r>
              <a:rPr lang="en-US" sz="2400" kern="0" dirty="0"/>
              <a:t>First Hour</a:t>
            </a:r>
          </a:p>
        </p:txBody>
      </p:sp>
      <p:sp>
        <p:nvSpPr>
          <p:cNvPr id="12" name="Title 1">
            <a:extLst>
              <a:ext uri="{FF2B5EF4-FFF2-40B4-BE49-F238E27FC236}">
                <a16:creationId xmlns:a16="http://schemas.microsoft.com/office/drawing/2014/main" id="{EE0A1900-1479-CFB4-FF8B-90279C31B985}"/>
              </a:ext>
            </a:extLst>
          </p:cNvPr>
          <p:cNvSpPr txBox="1">
            <a:spLocks/>
          </p:cNvSpPr>
          <p:nvPr/>
        </p:nvSpPr>
        <p:spPr bwMode="auto">
          <a:xfrm>
            <a:off x="6312902" y="1356360"/>
            <a:ext cx="5127795"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4000">
                <a:solidFill>
                  <a:schemeClr val="tx2"/>
                </a:solidFill>
                <a:latin typeface="+mn-lt"/>
                <a:ea typeface="ＭＳ Ｐゴシック" charset="0"/>
                <a:cs typeface="+mj-cs"/>
              </a:defRPr>
            </a:lvl1pPr>
            <a:lvl2pPr algn="ctr" rtl="0" eaLnBrk="0" fontAlgn="base" hangingPunct="0">
              <a:spcBef>
                <a:spcPct val="0"/>
              </a:spcBef>
              <a:spcAft>
                <a:spcPct val="0"/>
              </a:spcAft>
              <a:defRPr sz="3600">
                <a:solidFill>
                  <a:schemeClr val="tx2"/>
                </a:solidFill>
                <a:latin typeface="Times New Roman" pitchFamily="18" charset="0"/>
                <a:ea typeface="ＭＳ Ｐゴシック" charset="0"/>
              </a:defRPr>
            </a:lvl2pPr>
            <a:lvl3pPr algn="ctr" rtl="0" eaLnBrk="0" fontAlgn="base" hangingPunct="0">
              <a:spcBef>
                <a:spcPct val="0"/>
              </a:spcBef>
              <a:spcAft>
                <a:spcPct val="0"/>
              </a:spcAft>
              <a:defRPr sz="3600">
                <a:solidFill>
                  <a:schemeClr val="tx2"/>
                </a:solidFill>
                <a:latin typeface="Times New Roman" pitchFamily="18" charset="0"/>
                <a:ea typeface="ＭＳ Ｐゴシック" charset="0"/>
              </a:defRPr>
            </a:lvl3pPr>
            <a:lvl4pPr algn="ctr" rtl="0" eaLnBrk="0" fontAlgn="base" hangingPunct="0">
              <a:spcBef>
                <a:spcPct val="0"/>
              </a:spcBef>
              <a:spcAft>
                <a:spcPct val="0"/>
              </a:spcAft>
              <a:defRPr sz="3600">
                <a:solidFill>
                  <a:schemeClr val="tx2"/>
                </a:solidFill>
                <a:latin typeface="Times New Roman" pitchFamily="18" charset="0"/>
                <a:ea typeface="ＭＳ Ｐゴシック" charset="0"/>
              </a:defRPr>
            </a:lvl4pPr>
            <a:lvl5pPr algn="ctr" rtl="0" eaLnBrk="0" fontAlgn="base" hangingPunct="0">
              <a:spcBef>
                <a:spcPct val="0"/>
              </a:spcBef>
              <a:spcAft>
                <a:spcPct val="0"/>
              </a:spcAft>
              <a:defRPr sz="3600">
                <a:solidFill>
                  <a:schemeClr val="tx2"/>
                </a:solidFill>
                <a:latin typeface="Times New Roman" pitchFamily="18" charset="0"/>
                <a:ea typeface="ＭＳ Ｐゴシック"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a:lstStyle>
          <a:p>
            <a:r>
              <a:rPr lang="en-US" sz="2400" kern="0" dirty="0"/>
              <a:t>Second Hour</a:t>
            </a:r>
          </a:p>
        </p:txBody>
      </p:sp>
    </p:spTree>
    <p:extLst>
      <p:ext uri="{BB962C8B-B14F-4D97-AF65-F5344CB8AC3E}">
        <p14:creationId xmlns:p14="http://schemas.microsoft.com/office/powerpoint/2010/main" val="17704230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9D478927-EBBB-D360-6913-635EC8422525}"/>
              </a:ext>
            </a:extLst>
          </p:cNvPr>
          <p:cNvSpPr>
            <a:spLocks noGrp="1"/>
          </p:cNvSpPr>
          <p:nvPr>
            <p:ph type="sldNum" sz="quarter" idx="12"/>
          </p:nvPr>
        </p:nvSpPr>
        <p:spPr/>
        <p:txBody>
          <a:bodyPr/>
          <a:lstStyle/>
          <a:p>
            <a:pPr>
              <a:defRPr/>
            </a:pPr>
            <a:r>
              <a:rPr lang="en-US"/>
              <a:t>Slide </a:t>
            </a:r>
            <a:fld id="{C251FCF5-DCE1-4BE7-BAC9-5817EB43EA6A}" type="slidenum">
              <a:rPr lang="en-US" smtClean="0"/>
              <a:pPr>
                <a:defRPr/>
              </a:pPr>
              <a:t>2</a:t>
            </a:fld>
            <a:endParaRPr lang="en-US"/>
          </a:p>
        </p:txBody>
      </p:sp>
      <p:sp>
        <p:nvSpPr>
          <p:cNvPr id="6" name="Footer Placeholder 5">
            <a:extLst>
              <a:ext uri="{FF2B5EF4-FFF2-40B4-BE49-F238E27FC236}">
                <a16:creationId xmlns:a16="http://schemas.microsoft.com/office/drawing/2014/main" id="{9D258FCF-2CD8-9BD1-2193-C12C72533C8D}"/>
              </a:ext>
            </a:extLst>
          </p:cNvPr>
          <p:cNvSpPr>
            <a:spLocks noGrp="1"/>
          </p:cNvSpPr>
          <p:nvPr>
            <p:ph type="ftr" sz="quarter" idx="4294967295"/>
          </p:nvPr>
        </p:nvSpPr>
        <p:spPr>
          <a:xfrm>
            <a:off x="8026400" y="6475413"/>
            <a:ext cx="4165600" cy="184150"/>
          </a:xfrm>
          <a:prstGeom prst="rect">
            <a:avLst/>
          </a:prstGeom>
        </p:spPr>
        <p:txBody>
          <a:bodyPr/>
          <a:lstStyle/>
          <a:p>
            <a:pPr>
              <a:defRPr/>
            </a:pPr>
            <a:r>
              <a:rPr lang="en-US"/>
              <a:t>Clint Powell, Meta Platforms</a:t>
            </a:r>
            <a:endParaRPr lang="en-US" dirty="0"/>
          </a:p>
        </p:txBody>
      </p:sp>
      <p:pic>
        <p:nvPicPr>
          <p:cNvPr id="9" name="Picture 8" descr="A picture containing text, colorful, decorated&#10;&#10;Description automatically generated">
            <a:extLst>
              <a:ext uri="{FF2B5EF4-FFF2-40B4-BE49-F238E27FC236}">
                <a16:creationId xmlns:a16="http://schemas.microsoft.com/office/drawing/2014/main" id="{F8964304-CE5A-A095-76A5-E7A96A91177F}"/>
              </a:ext>
            </a:extLst>
          </p:cNvPr>
          <p:cNvPicPr>
            <a:picLocks noChangeAspect="1"/>
          </p:cNvPicPr>
          <p:nvPr/>
        </p:nvPicPr>
        <p:blipFill>
          <a:blip r:embed="rId2"/>
          <a:stretch>
            <a:fillRect/>
          </a:stretch>
        </p:blipFill>
        <p:spPr>
          <a:xfrm>
            <a:off x="479376" y="764704"/>
            <a:ext cx="1430914" cy="1509628"/>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sp>
        <p:nvSpPr>
          <p:cNvPr id="10" name="Title 2">
            <a:extLst>
              <a:ext uri="{FF2B5EF4-FFF2-40B4-BE49-F238E27FC236}">
                <a16:creationId xmlns:a16="http://schemas.microsoft.com/office/drawing/2014/main" id="{5CCCC684-B412-AB4C-0936-26DD339068F4}"/>
              </a:ext>
            </a:extLst>
          </p:cNvPr>
          <p:cNvSpPr>
            <a:spLocks noGrp="1"/>
          </p:cNvSpPr>
          <p:nvPr>
            <p:ph type="ctrTitle"/>
          </p:nvPr>
        </p:nvSpPr>
        <p:spPr>
          <a:xfrm>
            <a:off x="3906417" y="804307"/>
            <a:ext cx="7772400" cy="1470025"/>
          </a:xfrm>
          <a:solidFill>
            <a:schemeClr val="bg1">
              <a:lumMod val="95000"/>
            </a:schemeClr>
          </a:solidFill>
        </p:spPr>
        <p:txBody>
          <a:bodyPr/>
          <a:lstStyle/>
          <a:p>
            <a:r>
              <a:rPr lang="en-US" dirty="0"/>
              <a:t>Task Group 15.4ab</a:t>
            </a:r>
            <a:br>
              <a:rPr lang="en-US" dirty="0"/>
            </a:br>
            <a:r>
              <a:rPr lang="en-US" sz="3600" dirty="0"/>
              <a:t>Next Generation UWB Amendment</a:t>
            </a:r>
          </a:p>
        </p:txBody>
      </p:sp>
      <p:sp>
        <p:nvSpPr>
          <p:cNvPr id="11" name="Subtitle 3">
            <a:extLst>
              <a:ext uri="{FF2B5EF4-FFF2-40B4-BE49-F238E27FC236}">
                <a16:creationId xmlns:a16="http://schemas.microsoft.com/office/drawing/2014/main" id="{1F0D43FA-F6BD-0786-B287-9D745B501004}"/>
              </a:ext>
            </a:extLst>
          </p:cNvPr>
          <p:cNvSpPr>
            <a:spLocks noGrp="1"/>
          </p:cNvSpPr>
          <p:nvPr>
            <p:ph type="subTitle" idx="1"/>
          </p:nvPr>
        </p:nvSpPr>
        <p:spPr>
          <a:xfrm>
            <a:off x="839415" y="2372137"/>
            <a:ext cx="10839401" cy="4039056"/>
          </a:xfrm>
          <a:ln>
            <a:solidFill>
              <a:schemeClr val="bg2">
                <a:lumMod val="20000"/>
                <a:lumOff val="80000"/>
              </a:schemeClr>
            </a:solidFill>
          </a:ln>
        </p:spPr>
        <p:txBody>
          <a:bodyPr/>
          <a:lstStyle/>
          <a:p>
            <a:r>
              <a:rPr lang="en-US" sz="2800" dirty="0"/>
              <a:t>Meeting Slides the Interim meeting</a:t>
            </a:r>
          </a:p>
          <a:p>
            <a:r>
              <a:rPr lang="en-US" sz="2800" dirty="0"/>
              <a:t> January 30 through March 5, 2024</a:t>
            </a:r>
          </a:p>
          <a:p>
            <a:endParaRPr lang="en-US" sz="2800" dirty="0"/>
          </a:p>
        </p:txBody>
      </p:sp>
    </p:spTree>
    <p:extLst>
      <p:ext uri="{BB962C8B-B14F-4D97-AF65-F5344CB8AC3E}">
        <p14:creationId xmlns:p14="http://schemas.microsoft.com/office/powerpoint/2010/main" val="6637388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806000-37FB-5B0E-44CE-F219554A63A2}"/>
              </a:ext>
            </a:extLst>
          </p:cNvPr>
          <p:cNvSpPr>
            <a:spLocks noGrp="1"/>
          </p:cNvSpPr>
          <p:nvPr>
            <p:ph type="title"/>
          </p:nvPr>
        </p:nvSpPr>
        <p:spPr/>
        <p:txBody>
          <a:bodyPr/>
          <a:lstStyle/>
          <a:p>
            <a:r>
              <a:rPr lang="en-US" b="1" dirty="0">
                <a:latin typeface="+mn-lt"/>
              </a:rPr>
              <a:t>Meeting Preamble </a:t>
            </a:r>
          </a:p>
        </p:txBody>
      </p:sp>
      <p:sp>
        <p:nvSpPr>
          <p:cNvPr id="3" name="Text Placeholder 2">
            <a:extLst>
              <a:ext uri="{FF2B5EF4-FFF2-40B4-BE49-F238E27FC236}">
                <a16:creationId xmlns:a16="http://schemas.microsoft.com/office/drawing/2014/main" id="{8C6D1B6F-3DBA-9EF3-93F4-483187D6D518}"/>
              </a:ext>
            </a:extLst>
          </p:cNvPr>
          <p:cNvSpPr>
            <a:spLocks noGrp="1"/>
          </p:cNvSpPr>
          <p:nvPr>
            <p:ph type="body" sz="half" idx="1"/>
          </p:nvPr>
        </p:nvSpPr>
        <p:spPr>
          <a:xfrm>
            <a:off x="914400" y="1981200"/>
            <a:ext cx="10363200" cy="1524000"/>
          </a:xfrm>
        </p:spPr>
        <p:txBody>
          <a:bodyPr/>
          <a:lstStyle/>
          <a:p>
            <a:pPr algn="ctr"/>
            <a:r>
              <a:rPr lang="en-US" dirty="0"/>
              <a:t>Stuff you need to know before we get to the meeting content</a:t>
            </a:r>
          </a:p>
          <a:p>
            <a:pPr algn="ctr"/>
            <a:endParaRPr lang="en-US" dirty="0"/>
          </a:p>
        </p:txBody>
      </p:sp>
      <p:sp>
        <p:nvSpPr>
          <p:cNvPr id="5" name="Slide Number Placeholder 4">
            <a:extLst>
              <a:ext uri="{FF2B5EF4-FFF2-40B4-BE49-F238E27FC236}">
                <a16:creationId xmlns:a16="http://schemas.microsoft.com/office/drawing/2014/main" id="{078E59CC-9CD4-87CC-1D6F-88D7B694035B}"/>
              </a:ext>
            </a:extLst>
          </p:cNvPr>
          <p:cNvSpPr>
            <a:spLocks noGrp="1"/>
          </p:cNvSpPr>
          <p:nvPr>
            <p:ph type="sldNum" sz="quarter" idx="12"/>
          </p:nvPr>
        </p:nvSpPr>
        <p:spPr/>
        <p:txBody>
          <a:bodyPr/>
          <a:lstStyle/>
          <a:p>
            <a:pPr>
              <a:defRPr/>
            </a:pPr>
            <a:r>
              <a:rPr lang="en-US"/>
              <a:t>Slide </a:t>
            </a:r>
            <a:fld id="{C251FCF5-DCE1-4BE7-BAC9-5817EB43EA6A}" type="slidenum">
              <a:rPr lang="en-US" smtClean="0"/>
              <a:pPr>
                <a:defRPr/>
              </a:pPr>
              <a:t>3</a:t>
            </a:fld>
            <a:endParaRPr lang="en-US"/>
          </a:p>
        </p:txBody>
      </p:sp>
      <p:sp>
        <p:nvSpPr>
          <p:cNvPr id="6" name="Footer Placeholder 5">
            <a:extLst>
              <a:ext uri="{FF2B5EF4-FFF2-40B4-BE49-F238E27FC236}">
                <a16:creationId xmlns:a16="http://schemas.microsoft.com/office/drawing/2014/main" id="{CDD216E2-A674-DBC1-72CC-F9A4956A016E}"/>
              </a:ext>
            </a:extLst>
          </p:cNvPr>
          <p:cNvSpPr>
            <a:spLocks noGrp="1"/>
          </p:cNvSpPr>
          <p:nvPr>
            <p:ph type="ftr" sz="quarter" idx="4294967295"/>
          </p:nvPr>
        </p:nvSpPr>
        <p:spPr>
          <a:xfrm>
            <a:off x="7315200" y="6475413"/>
            <a:ext cx="4165600" cy="184666"/>
          </a:xfrm>
          <a:prstGeom prst="rect">
            <a:avLst/>
          </a:prstGeom>
        </p:spPr>
        <p:txBody>
          <a:bodyPr/>
          <a:lstStyle/>
          <a:p>
            <a:pPr>
              <a:defRPr/>
            </a:pPr>
            <a:r>
              <a:rPr lang="en-US"/>
              <a:t>Clint Powell, Meta Platforms</a:t>
            </a:r>
            <a:endParaRPr lang="en-US" dirty="0"/>
          </a:p>
        </p:txBody>
      </p:sp>
      <p:pic>
        <p:nvPicPr>
          <p:cNvPr id="7" name="Picture Placeholder 10">
            <a:extLst>
              <a:ext uri="{FF2B5EF4-FFF2-40B4-BE49-F238E27FC236}">
                <a16:creationId xmlns:a16="http://schemas.microsoft.com/office/drawing/2014/main" id="{8FD5CBBD-F98E-A44E-88FB-0E79C4EBDEBC}"/>
              </a:ext>
            </a:extLst>
          </p:cNvPr>
          <p:cNvPicPr>
            <a:picLocks noGrp="1" noChangeAspect="1"/>
          </p:cNvPicPr>
          <p:nvPr>
            <p:ph sz="half" idx="2"/>
          </p:nvPr>
        </p:nvPicPr>
        <p:blipFill rotWithShape="1">
          <a:blip r:embed="rId2"/>
          <a:stretch/>
        </p:blipFill>
        <p:spPr>
          <a:xfrm>
            <a:off x="6707187" y="3661355"/>
            <a:ext cx="3806825" cy="1751139"/>
          </a:xfrm>
          <a:noFill/>
        </p:spPr>
      </p:pic>
    </p:spTree>
    <p:extLst>
      <p:ext uri="{BB962C8B-B14F-4D97-AF65-F5344CB8AC3E}">
        <p14:creationId xmlns:p14="http://schemas.microsoft.com/office/powerpoint/2010/main" val="20051473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90CD1AC1-9EB6-42CD-2D50-0D57D55B161D}"/>
              </a:ext>
            </a:extLst>
          </p:cNvPr>
          <p:cNvSpPr>
            <a:spLocks noGrp="1"/>
          </p:cNvSpPr>
          <p:nvPr>
            <p:ph type="title"/>
          </p:nvPr>
        </p:nvSpPr>
        <p:spPr/>
        <p:txBody>
          <a:bodyPr/>
          <a:lstStyle/>
          <a:p>
            <a:r>
              <a:rPr lang="en-US" dirty="0"/>
              <a:t>Task Group Rules</a:t>
            </a:r>
          </a:p>
        </p:txBody>
      </p:sp>
      <p:sp>
        <p:nvSpPr>
          <p:cNvPr id="7" name="Text Placeholder 6">
            <a:extLst>
              <a:ext uri="{FF2B5EF4-FFF2-40B4-BE49-F238E27FC236}">
                <a16:creationId xmlns:a16="http://schemas.microsoft.com/office/drawing/2014/main" id="{24BA0305-4752-4A4F-B402-CE02265FCC6E}"/>
              </a:ext>
            </a:extLst>
          </p:cNvPr>
          <p:cNvSpPr>
            <a:spLocks noGrp="1"/>
          </p:cNvSpPr>
          <p:nvPr>
            <p:ph type="body" sz="half" idx="1"/>
          </p:nvPr>
        </p:nvSpPr>
        <p:spPr/>
        <p:txBody>
          <a:bodyPr>
            <a:normAutofit fontScale="92500" lnSpcReduction="20000"/>
          </a:bodyPr>
          <a:lstStyle/>
          <a:p>
            <a:r>
              <a:rPr lang="en-US" dirty="0"/>
              <a:t>Discussion: Everyone present is welcome</a:t>
            </a:r>
          </a:p>
          <a:p>
            <a:r>
              <a:rPr lang="en-US" dirty="0"/>
              <a:t>Straw polls: Everyone present may vote</a:t>
            </a:r>
          </a:p>
          <a:p>
            <a:r>
              <a:rPr lang="en-US" dirty="0"/>
              <a:t>Formal motions: WG voters</a:t>
            </a:r>
          </a:p>
          <a:p>
            <a:r>
              <a:rPr lang="en-US" dirty="0"/>
              <a:t>To make, second and vote</a:t>
            </a:r>
          </a:p>
          <a:p>
            <a:r>
              <a:rPr lang="en-US" dirty="0"/>
              <a:t>Patent policy for PAR activities applies</a:t>
            </a:r>
          </a:p>
          <a:p>
            <a:r>
              <a:rPr lang="en-US" dirty="0"/>
              <a:t>All the usual rules of conduct</a:t>
            </a:r>
          </a:p>
          <a:p>
            <a:endParaRPr lang="en-US" dirty="0">
              <a:solidFill>
                <a:schemeClr val="accent1">
                  <a:lumMod val="50000"/>
                </a:schemeClr>
              </a:solidFill>
            </a:endParaRPr>
          </a:p>
          <a:p>
            <a:pPr marL="0" indent="0" algn="ctr">
              <a:buNone/>
            </a:pPr>
            <a:r>
              <a:rPr lang="en-US" dirty="0">
                <a:solidFill>
                  <a:schemeClr val="accent1">
                    <a:lumMod val="50000"/>
                  </a:schemeClr>
                </a:solidFill>
              </a:rPr>
              <a:t>Please identify yourself on first contact with name and affiliation</a:t>
            </a:r>
          </a:p>
        </p:txBody>
      </p:sp>
      <p:sp>
        <p:nvSpPr>
          <p:cNvPr id="5" name="Slide Number Placeholder 4">
            <a:extLst>
              <a:ext uri="{FF2B5EF4-FFF2-40B4-BE49-F238E27FC236}">
                <a16:creationId xmlns:a16="http://schemas.microsoft.com/office/drawing/2014/main" id="{2CC92302-9016-8F7F-76AE-8CE24BFF20AC}"/>
              </a:ext>
            </a:extLst>
          </p:cNvPr>
          <p:cNvSpPr>
            <a:spLocks noGrp="1"/>
          </p:cNvSpPr>
          <p:nvPr>
            <p:ph type="sldNum" sz="quarter" idx="12"/>
          </p:nvPr>
        </p:nvSpPr>
        <p:spPr/>
        <p:txBody>
          <a:bodyPr/>
          <a:lstStyle/>
          <a:p>
            <a:pPr>
              <a:defRPr/>
            </a:pPr>
            <a:r>
              <a:rPr lang="en-US"/>
              <a:t>Slide </a:t>
            </a:r>
            <a:fld id="{C251FCF5-DCE1-4BE7-BAC9-5817EB43EA6A}" type="slidenum">
              <a:rPr lang="en-US" smtClean="0"/>
              <a:pPr>
                <a:defRPr/>
              </a:pPr>
              <a:t>4</a:t>
            </a:fld>
            <a:endParaRPr lang="en-US"/>
          </a:p>
        </p:txBody>
      </p:sp>
    </p:spTree>
    <p:extLst>
      <p:ext uri="{BB962C8B-B14F-4D97-AF65-F5344CB8AC3E}">
        <p14:creationId xmlns:p14="http://schemas.microsoft.com/office/powerpoint/2010/main" val="26999251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E70D7A-4A41-A8C9-F440-8575D5BA2C8C}"/>
              </a:ext>
            </a:extLst>
          </p:cNvPr>
          <p:cNvSpPr>
            <a:spLocks noGrp="1"/>
          </p:cNvSpPr>
          <p:nvPr>
            <p:ph type="title"/>
          </p:nvPr>
        </p:nvSpPr>
        <p:spPr/>
        <p:txBody>
          <a:bodyPr/>
          <a:lstStyle/>
          <a:p>
            <a:r>
              <a:rPr lang="en-US" dirty="0"/>
              <a:t>IEEE-SA Patent, Copyright, and Participation Policies</a:t>
            </a:r>
          </a:p>
        </p:txBody>
      </p:sp>
      <p:sp>
        <p:nvSpPr>
          <p:cNvPr id="3" name="Text Placeholder 2">
            <a:extLst>
              <a:ext uri="{FF2B5EF4-FFF2-40B4-BE49-F238E27FC236}">
                <a16:creationId xmlns:a16="http://schemas.microsoft.com/office/drawing/2014/main" id="{8E0FFB2B-963D-39C7-8B1F-D3EF64FDAE3E}"/>
              </a:ext>
            </a:extLst>
          </p:cNvPr>
          <p:cNvSpPr>
            <a:spLocks noGrp="1"/>
          </p:cNvSpPr>
          <p:nvPr>
            <p:ph type="body" sz="half" idx="1"/>
          </p:nvPr>
        </p:nvSpPr>
        <p:spPr/>
        <p:txBody>
          <a:bodyPr>
            <a:normAutofit fontScale="47500" lnSpcReduction="20000"/>
          </a:bodyPr>
          <a:lstStyle/>
          <a:p>
            <a:pPr marL="0" indent="0">
              <a:buNone/>
            </a:pPr>
            <a:r>
              <a:rPr lang="en-US" dirty="0"/>
              <a:t>See: </a:t>
            </a:r>
            <a:r>
              <a:rPr lang="en-US" dirty="0">
                <a:hlinkClick r:id="rId2"/>
              </a:rPr>
              <a:t>https://grouper.ieee.org/groups/802/sapolicies.shtml</a:t>
            </a:r>
            <a:endParaRPr lang="en-US" dirty="0"/>
          </a:p>
          <a:p>
            <a:pPr marL="0" indent="0">
              <a:buNone/>
            </a:pPr>
            <a:endParaRPr lang="en-US" dirty="0"/>
          </a:p>
          <a:p>
            <a:pPr marL="0" indent="0">
              <a:buNone/>
            </a:pPr>
            <a:r>
              <a:rPr lang="en-US" dirty="0"/>
              <a:t>IEEE-SA Patent Slides for Standards Development Meetings (.pdf)</a:t>
            </a:r>
          </a:p>
          <a:p>
            <a:pPr marL="0" indent="0">
              <a:buNone/>
            </a:pPr>
            <a:r>
              <a:rPr lang="en-US" dirty="0">
                <a:hlinkClick r:id="rId3"/>
              </a:rPr>
              <a:t>https://development.standards.ieee.org/myproject/Public/mytools/mob/slideset.pdf</a:t>
            </a:r>
            <a:endParaRPr lang="en-US" dirty="0"/>
          </a:p>
          <a:p>
            <a:pPr marL="0" indent="0">
              <a:buNone/>
            </a:pPr>
            <a:endParaRPr lang="en-US" dirty="0"/>
          </a:p>
          <a:p>
            <a:pPr marL="0" indent="0">
              <a:buNone/>
            </a:pPr>
            <a:r>
              <a:rPr lang="en-US" dirty="0"/>
              <a:t>IEEE-SA Standards Board Patent Committee (</a:t>
            </a:r>
            <a:r>
              <a:rPr lang="en-US" dirty="0" err="1"/>
              <a:t>PatCom</a:t>
            </a:r>
            <a:r>
              <a:rPr lang="en-US" dirty="0"/>
              <a:t>) home page</a:t>
            </a:r>
          </a:p>
          <a:p>
            <a:pPr marL="0" indent="0">
              <a:buNone/>
            </a:pPr>
            <a:r>
              <a:rPr lang="en-US" dirty="0">
                <a:hlinkClick r:id="rId4"/>
              </a:rPr>
              <a:t>https://standards.ieee.org/content/ieee-standards/en/about/sasb/patcom/index.html</a:t>
            </a:r>
            <a:endParaRPr lang="en-US" dirty="0"/>
          </a:p>
          <a:p>
            <a:pPr marL="0" indent="0">
              <a:buNone/>
            </a:pPr>
            <a:endParaRPr lang="en-US" dirty="0"/>
          </a:p>
          <a:p>
            <a:pPr marL="0" indent="0">
              <a:buNone/>
            </a:pPr>
            <a:r>
              <a:rPr lang="en-US" dirty="0"/>
              <a:t>IEEE-SA Participation Policy meeting slide set - individual method (.pdf)</a:t>
            </a:r>
          </a:p>
          <a:p>
            <a:pPr marL="0" indent="0">
              <a:buNone/>
            </a:pPr>
            <a:r>
              <a:rPr lang="en-US" dirty="0">
                <a:hlinkClick r:id="rId5"/>
              </a:rPr>
              <a:t>https://standards.ieee.org/content/dam/ieee-standards/standards/web/documents/other/Participant-Behavior-Individual-Method.pdf</a:t>
            </a:r>
            <a:endParaRPr lang="en-US" dirty="0"/>
          </a:p>
          <a:p>
            <a:pPr marL="0" indent="0">
              <a:buNone/>
            </a:pPr>
            <a:endParaRPr lang="en-US" dirty="0"/>
          </a:p>
          <a:p>
            <a:pPr marL="0" indent="0">
              <a:buNone/>
            </a:pPr>
            <a:r>
              <a:rPr lang="en-US" dirty="0"/>
              <a:t>Working Group Copyright Materials</a:t>
            </a:r>
          </a:p>
          <a:p>
            <a:pPr marL="0" indent="0">
              <a:buNone/>
            </a:pPr>
            <a:r>
              <a:rPr lang="en-US" dirty="0"/>
              <a:t>https://standards.ieee.org/ipr/copyright-materials.html</a:t>
            </a:r>
          </a:p>
          <a:p>
            <a:pPr marL="0" indent="0">
              <a:buNone/>
            </a:pPr>
            <a:r>
              <a:rPr lang="en-US" dirty="0">
                <a:hlinkClick r:id="rId6"/>
              </a:rPr>
              <a:t>https://standards.ieee.org/content/dam/ieee-standards/standards/web/documents/other/ieee-sa-copyright-policy-2019.pdf</a:t>
            </a:r>
            <a:endParaRPr lang="en-US" dirty="0"/>
          </a:p>
          <a:p>
            <a:pPr marL="0" indent="0">
              <a:buNone/>
            </a:pPr>
            <a:endParaRPr lang="en-US" dirty="0"/>
          </a:p>
          <a:p>
            <a:pPr marL="0" indent="0">
              <a:buNone/>
            </a:pPr>
            <a:endParaRPr lang="en-US" dirty="0"/>
          </a:p>
        </p:txBody>
      </p:sp>
      <p:sp>
        <p:nvSpPr>
          <p:cNvPr id="4" name="Slide Number Placeholder 3">
            <a:extLst>
              <a:ext uri="{FF2B5EF4-FFF2-40B4-BE49-F238E27FC236}">
                <a16:creationId xmlns:a16="http://schemas.microsoft.com/office/drawing/2014/main" id="{A74D123C-EC94-C96F-A72B-0283F40F1FEE}"/>
              </a:ext>
            </a:extLst>
          </p:cNvPr>
          <p:cNvSpPr>
            <a:spLocks noGrp="1"/>
          </p:cNvSpPr>
          <p:nvPr>
            <p:ph type="sldNum" sz="quarter" idx="12"/>
          </p:nvPr>
        </p:nvSpPr>
        <p:spPr/>
        <p:txBody>
          <a:bodyPr/>
          <a:lstStyle/>
          <a:p>
            <a:pPr>
              <a:defRPr/>
            </a:pPr>
            <a:r>
              <a:rPr lang="en-US"/>
              <a:t>Slide </a:t>
            </a:r>
            <a:fld id="{C251FCF5-DCE1-4BE7-BAC9-5817EB43EA6A}" type="slidenum">
              <a:rPr lang="en-US" smtClean="0"/>
              <a:pPr>
                <a:defRPr/>
              </a:pPr>
              <a:t>5</a:t>
            </a:fld>
            <a:endParaRPr lang="en-US"/>
          </a:p>
        </p:txBody>
      </p:sp>
    </p:spTree>
    <p:extLst>
      <p:ext uri="{BB962C8B-B14F-4D97-AF65-F5344CB8AC3E}">
        <p14:creationId xmlns:p14="http://schemas.microsoft.com/office/powerpoint/2010/main" val="26013418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ABCCB99F-E60D-DF9D-A74D-C5778A97E250}"/>
              </a:ext>
            </a:extLst>
          </p:cNvPr>
          <p:cNvSpPr>
            <a:spLocks noGrp="1"/>
          </p:cNvSpPr>
          <p:nvPr>
            <p:ph type="sldNum" sz="quarter" idx="12"/>
          </p:nvPr>
        </p:nvSpPr>
        <p:spPr/>
        <p:txBody>
          <a:bodyPr/>
          <a:lstStyle/>
          <a:p>
            <a:pPr>
              <a:defRPr/>
            </a:pPr>
            <a:r>
              <a:rPr lang="en-US"/>
              <a:t>Slide </a:t>
            </a:r>
            <a:fld id="{C251FCF5-DCE1-4BE7-BAC9-5817EB43EA6A}" type="slidenum">
              <a:rPr lang="en-US" smtClean="0"/>
              <a:pPr>
                <a:defRPr/>
              </a:pPr>
              <a:t>6</a:t>
            </a:fld>
            <a:endParaRPr lang="en-US"/>
          </a:p>
        </p:txBody>
      </p:sp>
      <p:sp>
        <p:nvSpPr>
          <p:cNvPr id="5" name="Title 1">
            <a:extLst>
              <a:ext uri="{FF2B5EF4-FFF2-40B4-BE49-F238E27FC236}">
                <a16:creationId xmlns:a16="http://schemas.microsoft.com/office/drawing/2014/main" id="{F538B887-D37E-C61E-08C3-4E13F8873F26}"/>
              </a:ext>
            </a:extLst>
          </p:cNvPr>
          <p:cNvSpPr>
            <a:spLocks noGrp="1"/>
          </p:cNvSpPr>
          <p:nvPr>
            <p:ph type="title"/>
          </p:nvPr>
        </p:nvSpPr>
        <p:spPr>
          <a:xfrm>
            <a:off x="1981200" y="764704"/>
            <a:ext cx="8229600" cy="792088"/>
          </a:xfrm>
          <a:solidFill>
            <a:schemeClr val="bg1"/>
          </a:solidFill>
        </p:spPr>
        <p:txBody>
          <a:bodyPr>
            <a:normAutofit/>
          </a:bodyPr>
          <a:lstStyle/>
          <a:p>
            <a:pPr eaLnBrk="1" hangingPunct="1">
              <a:defRPr/>
            </a:pPr>
            <a:r>
              <a:rPr lang="en-US" altLang="en-US" sz="3200" dirty="0">
                <a:solidFill>
                  <a:schemeClr val="tx1"/>
                </a:solidFill>
              </a:rPr>
              <a:t>Participants have a duty to inform the IEEE</a:t>
            </a:r>
            <a:endParaRPr lang="en-US" sz="3200" dirty="0">
              <a:solidFill>
                <a:schemeClr val="tx1"/>
              </a:solidFill>
            </a:endParaRPr>
          </a:p>
        </p:txBody>
      </p:sp>
      <p:sp>
        <p:nvSpPr>
          <p:cNvPr id="6" name="Rectangle 5">
            <a:extLst>
              <a:ext uri="{FF2B5EF4-FFF2-40B4-BE49-F238E27FC236}">
                <a16:creationId xmlns:a16="http://schemas.microsoft.com/office/drawing/2014/main" id="{E2459980-557B-72DB-4E3F-832B688F2108}"/>
              </a:ext>
            </a:extLst>
          </p:cNvPr>
          <p:cNvSpPr/>
          <p:nvPr/>
        </p:nvSpPr>
        <p:spPr>
          <a:xfrm>
            <a:off x="1945464" y="1897788"/>
            <a:ext cx="8489949" cy="4195508"/>
          </a:xfrm>
          <a:prstGeom prst="rect">
            <a:avLst/>
          </a:prstGeom>
        </p:spPr>
        <p:txBody>
          <a:bodyPr>
            <a:spAutoFit/>
          </a:bodyPr>
          <a:lstStyle/>
          <a:p>
            <a:pPr marL="230394" lvl="1" indent="-230394" eaLnBrk="1" hangingPunct="1">
              <a:buClr>
                <a:srgbClr val="4AC9E3"/>
              </a:buClr>
              <a:buSzPct val="150000"/>
              <a:buFont typeface="Arial" panose="020B0604020202020204" pitchFamily="34" charset="0"/>
              <a:buChar char="•"/>
              <a:defRPr/>
            </a:pPr>
            <a:r>
              <a:rPr lang="en-US" altLang="en-US" sz="2133" b="1" dirty="0">
                <a:solidFill>
                  <a:schemeClr val="tx1"/>
                </a:solidFill>
                <a:latin typeface="Calibri" panose="020F0502020204030204" pitchFamily="34" charset="0"/>
                <a:cs typeface="Calibri" panose="020F0502020204030204" pitchFamily="34" charset="0"/>
              </a:rPr>
              <a:t>Participants </a:t>
            </a:r>
            <a:r>
              <a:rPr lang="en-US" altLang="en-US" sz="2133" b="1" u="sng" dirty="0">
                <a:solidFill>
                  <a:schemeClr val="tx1"/>
                </a:solidFill>
                <a:latin typeface="Calibri" panose="020F0502020204030204" pitchFamily="34" charset="0"/>
                <a:cs typeface="Calibri" panose="020F0502020204030204" pitchFamily="34" charset="0"/>
              </a:rPr>
              <a:t>shall</a:t>
            </a:r>
            <a:r>
              <a:rPr lang="en-US" altLang="en-US" sz="2133"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eaLnBrk="1" hangingPunct="1">
              <a:buClr>
                <a:srgbClr val="4AC9E3"/>
              </a:buClr>
              <a:buSzPct val="150000"/>
              <a:buFont typeface="Arial" panose="020B0604020202020204" pitchFamily="34" charset="0"/>
              <a:buChar char="•"/>
              <a:defRPr/>
            </a:pPr>
            <a:endParaRPr lang="en-US" altLang="en-US" sz="2133" b="1" dirty="0">
              <a:solidFill>
                <a:schemeClr val="tx1"/>
              </a:solidFill>
              <a:latin typeface="Calibri" panose="020F0502020204030204" pitchFamily="34" charset="0"/>
              <a:cs typeface="Calibri" panose="020F0502020204030204" pitchFamily="34" charset="0"/>
            </a:endParaRPr>
          </a:p>
          <a:p>
            <a:pPr marL="230394" lvl="1" indent="-230394" eaLnBrk="1" hangingPunct="1">
              <a:buClr>
                <a:srgbClr val="4AC9E3"/>
              </a:buClr>
              <a:buSzPct val="150000"/>
              <a:buFont typeface="Arial" panose="020B0604020202020204" pitchFamily="34" charset="0"/>
              <a:buChar char="•"/>
              <a:defRPr/>
            </a:pPr>
            <a:r>
              <a:rPr lang="en-US" altLang="en-US" sz="2133" b="1" dirty="0">
                <a:solidFill>
                  <a:schemeClr val="tx1"/>
                </a:solidFill>
                <a:latin typeface="Calibri" panose="020F0502020204030204" pitchFamily="34" charset="0"/>
                <a:cs typeface="Calibri" panose="020F0502020204030204" pitchFamily="34" charset="0"/>
              </a:rPr>
              <a:t>Participants </a:t>
            </a:r>
            <a:r>
              <a:rPr lang="en-US" altLang="en-US" sz="2133" b="1" u="sng" dirty="0">
                <a:solidFill>
                  <a:schemeClr val="tx1"/>
                </a:solidFill>
                <a:latin typeface="Calibri" panose="020F0502020204030204" pitchFamily="34" charset="0"/>
                <a:cs typeface="Calibri" panose="020F0502020204030204" pitchFamily="34" charset="0"/>
              </a:rPr>
              <a:t>should </a:t>
            </a:r>
            <a:r>
              <a:rPr lang="en-US" altLang="en-US" sz="2133"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eaLnBrk="1" hangingPunct="1">
              <a:buSzPct val="150000"/>
              <a:buFont typeface="Arial" panose="020B0604020202020204" pitchFamily="34" charset="0"/>
              <a:buChar char="•"/>
              <a:defRPr/>
            </a:pPr>
            <a:endParaRPr lang="en-US" altLang="en-US" sz="1600" b="1" dirty="0">
              <a:solidFill>
                <a:schemeClr val="tx1"/>
              </a:solidFill>
              <a:latin typeface="Calibri" panose="020F0502020204030204" pitchFamily="34" charset="0"/>
              <a:cs typeface="Calibri" panose="020F0502020204030204" pitchFamily="34" charset="0"/>
            </a:endParaRPr>
          </a:p>
          <a:p>
            <a:pPr lvl="1" eaLnBrk="1" hangingPunct="1">
              <a:buSzPct val="150000"/>
              <a:buFont typeface="Arial" panose="020B0604020202020204" pitchFamily="34" charset="0"/>
              <a:buChar char="•"/>
              <a:defRPr/>
            </a:pPr>
            <a:endParaRPr lang="en-US" altLang="en-US" sz="1600" b="1" dirty="0">
              <a:solidFill>
                <a:schemeClr val="tx1"/>
              </a:solidFill>
              <a:latin typeface="Calibri" panose="020F0502020204030204" pitchFamily="34" charset="0"/>
              <a:cs typeface="Calibri" panose="020F0502020204030204" pitchFamily="34" charset="0"/>
            </a:endParaRPr>
          </a:p>
          <a:p>
            <a:pPr marL="0" lvl="1" indent="0" algn="ctr" eaLnBrk="1" hangingPunct="1">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Tree>
    <p:extLst>
      <p:ext uri="{BB962C8B-B14F-4D97-AF65-F5344CB8AC3E}">
        <p14:creationId xmlns:p14="http://schemas.microsoft.com/office/powerpoint/2010/main" val="19680108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ABCCB99F-E60D-DF9D-A74D-C5778A97E250}"/>
              </a:ext>
            </a:extLst>
          </p:cNvPr>
          <p:cNvSpPr>
            <a:spLocks noGrp="1"/>
          </p:cNvSpPr>
          <p:nvPr>
            <p:ph type="sldNum" sz="quarter" idx="12"/>
          </p:nvPr>
        </p:nvSpPr>
        <p:spPr/>
        <p:txBody>
          <a:bodyPr/>
          <a:lstStyle/>
          <a:p>
            <a:pPr>
              <a:defRPr/>
            </a:pPr>
            <a:r>
              <a:rPr lang="en-US"/>
              <a:t>Slide </a:t>
            </a:r>
            <a:fld id="{C251FCF5-DCE1-4BE7-BAC9-5817EB43EA6A}" type="slidenum">
              <a:rPr lang="en-US" smtClean="0"/>
              <a:pPr>
                <a:defRPr/>
              </a:pPr>
              <a:t>7</a:t>
            </a:fld>
            <a:endParaRPr lang="en-US"/>
          </a:p>
        </p:txBody>
      </p:sp>
      <p:sp>
        <p:nvSpPr>
          <p:cNvPr id="5" name="Title 1">
            <a:extLst>
              <a:ext uri="{FF2B5EF4-FFF2-40B4-BE49-F238E27FC236}">
                <a16:creationId xmlns:a16="http://schemas.microsoft.com/office/drawing/2014/main" id="{F538B887-D37E-C61E-08C3-4E13F8873F26}"/>
              </a:ext>
            </a:extLst>
          </p:cNvPr>
          <p:cNvSpPr>
            <a:spLocks noGrp="1"/>
          </p:cNvSpPr>
          <p:nvPr>
            <p:ph type="title"/>
          </p:nvPr>
        </p:nvSpPr>
        <p:spPr>
          <a:xfrm>
            <a:off x="1981200" y="764704"/>
            <a:ext cx="8229600" cy="792088"/>
          </a:xfrm>
          <a:solidFill>
            <a:schemeClr val="bg1"/>
          </a:solidFill>
        </p:spPr>
        <p:txBody>
          <a:bodyPr>
            <a:normAutofit/>
          </a:bodyPr>
          <a:lstStyle/>
          <a:p>
            <a:pPr eaLnBrk="1" hangingPunct="1">
              <a:defRPr/>
            </a:pPr>
            <a:r>
              <a:rPr lang="en-US" altLang="en-US" sz="3200" dirty="0">
                <a:solidFill>
                  <a:schemeClr val="tx1"/>
                </a:solidFill>
              </a:rPr>
              <a:t>Participants have a duty to inform the IEEE</a:t>
            </a:r>
            <a:endParaRPr lang="en-US" sz="3200" dirty="0">
              <a:solidFill>
                <a:schemeClr val="tx1"/>
              </a:solidFill>
            </a:endParaRPr>
          </a:p>
        </p:txBody>
      </p:sp>
      <p:sp>
        <p:nvSpPr>
          <p:cNvPr id="6" name="Rectangle 5">
            <a:extLst>
              <a:ext uri="{FF2B5EF4-FFF2-40B4-BE49-F238E27FC236}">
                <a16:creationId xmlns:a16="http://schemas.microsoft.com/office/drawing/2014/main" id="{E2459980-557B-72DB-4E3F-832B688F2108}"/>
              </a:ext>
            </a:extLst>
          </p:cNvPr>
          <p:cNvSpPr/>
          <p:nvPr/>
        </p:nvSpPr>
        <p:spPr>
          <a:xfrm>
            <a:off x="1945464" y="1897788"/>
            <a:ext cx="8489949" cy="4195508"/>
          </a:xfrm>
          <a:prstGeom prst="rect">
            <a:avLst/>
          </a:prstGeom>
        </p:spPr>
        <p:txBody>
          <a:bodyPr>
            <a:spAutoFit/>
          </a:bodyPr>
          <a:lstStyle/>
          <a:p>
            <a:pPr marL="230394" lvl="1" indent="-230394" eaLnBrk="1" hangingPunct="1">
              <a:buClr>
                <a:srgbClr val="4AC9E3"/>
              </a:buClr>
              <a:buSzPct val="150000"/>
              <a:buFont typeface="Arial" panose="020B0604020202020204" pitchFamily="34" charset="0"/>
              <a:buChar char="•"/>
              <a:defRPr/>
            </a:pPr>
            <a:r>
              <a:rPr lang="en-US" altLang="en-US" sz="2133" b="1" dirty="0">
                <a:solidFill>
                  <a:schemeClr val="tx1"/>
                </a:solidFill>
                <a:latin typeface="Calibri" panose="020F0502020204030204" pitchFamily="34" charset="0"/>
                <a:cs typeface="Calibri" panose="020F0502020204030204" pitchFamily="34" charset="0"/>
              </a:rPr>
              <a:t>Participants </a:t>
            </a:r>
            <a:r>
              <a:rPr lang="en-US" altLang="en-US" sz="2133" b="1" u="sng" dirty="0">
                <a:solidFill>
                  <a:schemeClr val="tx1"/>
                </a:solidFill>
                <a:latin typeface="Calibri" panose="020F0502020204030204" pitchFamily="34" charset="0"/>
                <a:cs typeface="Calibri" panose="020F0502020204030204" pitchFamily="34" charset="0"/>
              </a:rPr>
              <a:t>shall</a:t>
            </a:r>
            <a:r>
              <a:rPr lang="en-US" altLang="en-US" sz="2133"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eaLnBrk="1" hangingPunct="1">
              <a:buClr>
                <a:srgbClr val="4AC9E3"/>
              </a:buClr>
              <a:buSzPct val="150000"/>
              <a:buFont typeface="Arial" panose="020B0604020202020204" pitchFamily="34" charset="0"/>
              <a:buChar char="•"/>
              <a:defRPr/>
            </a:pPr>
            <a:endParaRPr lang="en-US" altLang="en-US" sz="2133" b="1" dirty="0">
              <a:solidFill>
                <a:schemeClr val="tx1"/>
              </a:solidFill>
              <a:latin typeface="Calibri" panose="020F0502020204030204" pitchFamily="34" charset="0"/>
              <a:cs typeface="Calibri" panose="020F0502020204030204" pitchFamily="34" charset="0"/>
            </a:endParaRPr>
          </a:p>
          <a:p>
            <a:pPr marL="230394" lvl="1" indent="-230394" eaLnBrk="1" hangingPunct="1">
              <a:buClr>
                <a:srgbClr val="4AC9E3"/>
              </a:buClr>
              <a:buSzPct val="150000"/>
              <a:buFont typeface="Arial" panose="020B0604020202020204" pitchFamily="34" charset="0"/>
              <a:buChar char="•"/>
              <a:defRPr/>
            </a:pPr>
            <a:r>
              <a:rPr lang="en-US" altLang="en-US" sz="2133" b="1" dirty="0">
                <a:solidFill>
                  <a:schemeClr val="tx1"/>
                </a:solidFill>
                <a:latin typeface="Calibri" panose="020F0502020204030204" pitchFamily="34" charset="0"/>
                <a:cs typeface="Calibri" panose="020F0502020204030204" pitchFamily="34" charset="0"/>
              </a:rPr>
              <a:t>Participants </a:t>
            </a:r>
            <a:r>
              <a:rPr lang="en-US" altLang="en-US" sz="2133" b="1" u="sng" dirty="0">
                <a:solidFill>
                  <a:schemeClr val="tx1"/>
                </a:solidFill>
                <a:latin typeface="Calibri" panose="020F0502020204030204" pitchFamily="34" charset="0"/>
                <a:cs typeface="Calibri" panose="020F0502020204030204" pitchFamily="34" charset="0"/>
              </a:rPr>
              <a:t>should </a:t>
            </a:r>
            <a:r>
              <a:rPr lang="en-US" altLang="en-US" sz="2133"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eaLnBrk="1" hangingPunct="1">
              <a:buSzPct val="150000"/>
              <a:buFont typeface="Arial" panose="020B0604020202020204" pitchFamily="34" charset="0"/>
              <a:buChar char="•"/>
              <a:defRPr/>
            </a:pPr>
            <a:endParaRPr lang="en-US" altLang="en-US" sz="1600" b="1" dirty="0">
              <a:solidFill>
                <a:schemeClr val="tx1"/>
              </a:solidFill>
              <a:latin typeface="Calibri" panose="020F0502020204030204" pitchFamily="34" charset="0"/>
              <a:cs typeface="Calibri" panose="020F0502020204030204" pitchFamily="34" charset="0"/>
            </a:endParaRPr>
          </a:p>
          <a:p>
            <a:pPr lvl="1" eaLnBrk="1" hangingPunct="1">
              <a:buSzPct val="150000"/>
              <a:buFont typeface="Arial" panose="020B0604020202020204" pitchFamily="34" charset="0"/>
              <a:buChar char="•"/>
              <a:defRPr/>
            </a:pPr>
            <a:endParaRPr lang="en-US" altLang="en-US" sz="1600" b="1" dirty="0">
              <a:solidFill>
                <a:schemeClr val="tx1"/>
              </a:solidFill>
              <a:latin typeface="Calibri" panose="020F0502020204030204" pitchFamily="34" charset="0"/>
              <a:cs typeface="Calibri" panose="020F0502020204030204" pitchFamily="34" charset="0"/>
            </a:endParaRPr>
          </a:p>
          <a:p>
            <a:pPr marL="0" lvl="1" indent="0" algn="ctr" eaLnBrk="1" hangingPunct="1">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2" name="Title 1">
            <a:extLst>
              <a:ext uri="{FF2B5EF4-FFF2-40B4-BE49-F238E27FC236}">
                <a16:creationId xmlns:a16="http://schemas.microsoft.com/office/drawing/2014/main" id="{B4831ED3-1DE1-447A-407E-4EF1FB2AF9C1}"/>
              </a:ext>
            </a:extLst>
          </p:cNvPr>
          <p:cNvSpPr txBox="1">
            <a:spLocks/>
          </p:cNvSpPr>
          <p:nvPr/>
        </p:nvSpPr>
        <p:spPr bwMode="auto">
          <a:xfrm>
            <a:off x="1981200" y="692697"/>
            <a:ext cx="8229600" cy="720080"/>
          </a:xfrm>
          <a:prstGeom prst="rect">
            <a:avLst/>
          </a:prstGeom>
          <a:solidFill>
            <a:srgbClr val="FFC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ctr" anchorCtr="0" compatLnSpc="1">
            <a:prstTxWarp prst="textNoShape">
              <a:avLst/>
            </a:prstTxWarp>
            <a:noAutofit/>
          </a:bodyPr>
          <a:lstStyle>
            <a:lvl1pPr algn="ctr" rtl="0" eaLnBrk="0" fontAlgn="base" hangingPunct="0">
              <a:spcBef>
                <a:spcPct val="0"/>
              </a:spcBef>
              <a:spcAft>
                <a:spcPct val="0"/>
              </a:spcAft>
              <a:defRPr sz="4000">
                <a:solidFill>
                  <a:schemeClr val="tx2"/>
                </a:solidFill>
                <a:latin typeface="+mn-lt"/>
                <a:ea typeface="ＭＳ Ｐゴシック" charset="0"/>
                <a:cs typeface="+mj-cs"/>
              </a:defRPr>
            </a:lvl1pPr>
            <a:lvl2pPr algn="ctr" rtl="0" eaLnBrk="0" fontAlgn="base" hangingPunct="0">
              <a:spcBef>
                <a:spcPct val="0"/>
              </a:spcBef>
              <a:spcAft>
                <a:spcPct val="0"/>
              </a:spcAft>
              <a:defRPr sz="3600">
                <a:solidFill>
                  <a:schemeClr val="tx2"/>
                </a:solidFill>
                <a:latin typeface="Times New Roman" pitchFamily="18" charset="0"/>
                <a:ea typeface="ＭＳ Ｐゴシック" charset="0"/>
              </a:defRPr>
            </a:lvl2pPr>
            <a:lvl3pPr algn="ctr" rtl="0" eaLnBrk="0" fontAlgn="base" hangingPunct="0">
              <a:spcBef>
                <a:spcPct val="0"/>
              </a:spcBef>
              <a:spcAft>
                <a:spcPct val="0"/>
              </a:spcAft>
              <a:defRPr sz="3600">
                <a:solidFill>
                  <a:schemeClr val="tx2"/>
                </a:solidFill>
                <a:latin typeface="Times New Roman" pitchFamily="18" charset="0"/>
                <a:ea typeface="ＭＳ Ｐゴシック" charset="0"/>
              </a:defRPr>
            </a:lvl3pPr>
            <a:lvl4pPr algn="ctr" rtl="0" eaLnBrk="0" fontAlgn="base" hangingPunct="0">
              <a:spcBef>
                <a:spcPct val="0"/>
              </a:spcBef>
              <a:spcAft>
                <a:spcPct val="0"/>
              </a:spcAft>
              <a:defRPr sz="3600">
                <a:solidFill>
                  <a:schemeClr val="tx2"/>
                </a:solidFill>
                <a:latin typeface="Times New Roman" pitchFamily="18" charset="0"/>
                <a:ea typeface="ＭＳ Ｐゴシック" charset="0"/>
              </a:defRPr>
            </a:lvl4pPr>
            <a:lvl5pPr algn="ctr" rtl="0" eaLnBrk="0" fontAlgn="base" hangingPunct="0">
              <a:spcBef>
                <a:spcPct val="0"/>
              </a:spcBef>
              <a:spcAft>
                <a:spcPct val="0"/>
              </a:spcAft>
              <a:defRPr sz="3600">
                <a:solidFill>
                  <a:schemeClr val="tx2"/>
                </a:solidFill>
                <a:latin typeface="Times New Roman" pitchFamily="18" charset="0"/>
                <a:ea typeface="ＭＳ Ｐゴシック"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a:lstStyle>
          <a:p>
            <a:pPr eaLnBrk="1" hangingPunct="1">
              <a:defRPr/>
            </a:pPr>
            <a:r>
              <a:rPr lang="en-US" altLang="en-US" kern="0"/>
              <a:t>Ways to inform IEEE</a:t>
            </a:r>
            <a:endParaRPr lang="en-US" kern="0" dirty="0"/>
          </a:p>
        </p:txBody>
      </p:sp>
      <p:sp>
        <p:nvSpPr>
          <p:cNvPr id="3" name="Rectangle 2">
            <a:extLst>
              <a:ext uri="{FF2B5EF4-FFF2-40B4-BE49-F238E27FC236}">
                <a16:creationId xmlns:a16="http://schemas.microsoft.com/office/drawing/2014/main" id="{CFFC725B-A288-C23C-239B-D04C6CFDF408}"/>
              </a:ext>
            </a:extLst>
          </p:cNvPr>
          <p:cNvSpPr/>
          <p:nvPr/>
        </p:nvSpPr>
        <p:spPr>
          <a:xfrm>
            <a:off x="1864785" y="1551158"/>
            <a:ext cx="8492067" cy="4758162"/>
          </a:xfrm>
          <a:prstGeom prst="rect">
            <a:avLst/>
          </a:prstGeom>
          <a:solidFill>
            <a:srgbClr val="FFC000"/>
          </a:solidFill>
        </p:spPr>
        <p:txBody>
          <a:bodyPr>
            <a:spAutoFit/>
          </a:bodyPr>
          <a:lstStyle/>
          <a:p>
            <a:pPr marL="230394" indent="-230394" eaLnBrk="1" hangingPunct="1">
              <a:buClr>
                <a:srgbClr val="4AC9E3"/>
              </a:buClr>
              <a:buSzPct val="150000"/>
              <a:buFont typeface="Arial" panose="020B0604020202020204" pitchFamily="34" charset="0"/>
              <a:buChar char="•"/>
              <a:defRPr/>
            </a:pPr>
            <a:r>
              <a:rPr lang="en-US" altLang="en-US" sz="2133" b="1" dirty="0">
                <a:solidFill>
                  <a:schemeClr val="tx1"/>
                </a:solidFill>
                <a:latin typeface="Calibri" pitchFamily="34" charset="0"/>
                <a:cs typeface="Calibri" pitchFamily="34" charset="0"/>
              </a:rPr>
              <a:t>Cause an LOA to be submitted to the IEEE SA (patcom@ieee.org); or</a:t>
            </a:r>
          </a:p>
          <a:p>
            <a:pPr marL="230394" indent="-230394" eaLnBrk="1" hangingPunct="1">
              <a:buClr>
                <a:srgbClr val="4AC9E3"/>
              </a:buClr>
              <a:buSzPct val="150000"/>
              <a:buFont typeface="Arial" panose="020B0604020202020204" pitchFamily="34" charset="0"/>
              <a:buChar char="•"/>
              <a:defRPr/>
            </a:pPr>
            <a:endParaRPr lang="en-US" altLang="en-US" sz="2133" b="1" dirty="0">
              <a:solidFill>
                <a:schemeClr val="tx1"/>
              </a:solidFill>
              <a:latin typeface="Calibri" pitchFamily="34" charset="0"/>
              <a:cs typeface="Calibri" pitchFamily="34" charset="0"/>
            </a:endParaRPr>
          </a:p>
          <a:p>
            <a:pPr marL="230394" indent="-230394" eaLnBrk="1" hangingPunct="1">
              <a:buClr>
                <a:srgbClr val="4AC9E3"/>
              </a:buClr>
              <a:buSzPct val="150000"/>
              <a:buFont typeface="Arial" panose="020B0604020202020204" pitchFamily="34" charset="0"/>
              <a:buChar char="•"/>
              <a:defRPr/>
            </a:pPr>
            <a:r>
              <a:rPr lang="en-US" altLang="en-US" sz="2133" b="1" dirty="0">
                <a:solidFill>
                  <a:schemeClr val="tx1"/>
                </a:solidFill>
                <a:latin typeface="Calibri" pitchFamily="34" charset="0"/>
                <a:cs typeface="Calibri" pitchFamily="34" charset="0"/>
              </a:rPr>
              <a:t>Provide the chair of this group with the identity of the holder(s) of any and all such claims as soon as possible; or</a:t>
            </a:r>
          </a:p>
          <a:p>
            <a:pPr marL="230394" indent="-230394" eaLnBrk="1" hangingPunct="1">
              <a:buClr>
                <a:srgbClr val="4AC9E3"/>
              </a:buClr>
              <a:buSzPct val="150000"/>
              <a:buFont typeface="Arial" panose="020B0604020202020204" pitchFamily="34" charset="0"/>
              <a:buChar char="•"/>
              <a:defRPr/>
            </a:pPr>
            <a:endParaRPr lang="en-US" altLang="en-US" sz="2133" b="1" dirty="0">
              <a:solidFill>
                <a:schemeClr val="tx1"/>
              </a:solidFill>
              <a:latin typeface="Calibri" pitchFamily="34" charset="0"/>
              <a:cs typeface="Calibri" pitchFamily="34" charset="0"/>
            </a:endParaRPr>
          </a:p>
          <a:p>
            <a:pPr marL="230394" indent="-230394" eaLnBrk="1" hangingPunct="1">
              <a:buClr>
                <a:srgbClr val="4AC9E3"/>
              </a:buClr>
              <a:buSzPct val="150000"/>
              <a:buFont typeface="Arial" panose="020B0604020202020204" pitchFamily="34" charset="0"/>
              <a:buChar char="•"/>
              <a:defRPr/>
            </a:pPr>
            <a:r>
              <a:rPr lang="en-US" altLang="en-US" sz="2133" b="1" dirty="0">
                <a:solidFill>
                  <a:schemeClr val="tx1"/>
                </a:solidFill>
                <a:latin typeface="Calibri" pitchFamily="34" charset="0"/>
                <a:cs typeface="Calibri" pitchFamily="34" charset="0"/>
              </a:rPr>
              <a:t>Speak up now and respond to this Call for Potentially Essential Patents</a:t>
            </a:r>
          </a:p>
          <a:p>
            <a:pPr eaLnBrk="1" hangingPunct="1">
              <a:buClr>
                <a:srgbClr val="C00000"/>
              </a:buClr>
              <a:buSzPct val="150000"/>
              <a:defRPr/>
            </a:pPr>
            <a:endParaRPr lang="en-US" altLang="en-US" sz="2133" b="1" dirty="0">
              <a:solidFill>
                <a:schemeClr val="tx1"/>
              </a:solidFill>
              <a:latin typeface="Calibri" pitchFamily="34" charset="0"/>
              <a:cs typeface="Calibri" pitchFamily="34" charset="0"/>
            </a:endParaRPr>
          </a:p>
          <a:p>
            <a:pPr eaLnBrk="1" hangingPunct="1">
              <a:buClr>
                <a:srgbClr val="C00000"/>
              </a:buClr>
              <a:defRPr/>
            </a:pPr>
            <a:r>
              <a:rPr lang="en-US" altLang="en-US" sz="2133"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133" dirty="0">
                <a:solidFill>
                  <a:schemeClr val="tx1"/>
                </a:solidFill>
                <a:latin typeface="Calibri" pitchFamily="34" charset="0"/>
                <a:cs typeface="Calibri" pitchFamily="34" charset="0"/>
              </a:rPr>
            </a:br>
            <a:endParaRPr lang="en-US" altLang="en-US" sz="2133" b="1" dirty="0">
              <a:solidFill>
                <a:schemeClr val="tx1"/>
              </a:solidFill>
              <a:latin typeface="Calibri" pitchFamily="34" charset="0"/>
              <a:cs typeface="Calibri" pitchFamily="34" charset="0"/>
            </a:endParaRPr>
          </a:p>
          <a:p>
            <a:pPr eaLnBrk="1" hangingPunct="1">
              <a:lnSpc>
                <a:spcPct val="80000"/>
              </a:lnSpc>
              <a:buFont typeface="Monotype Sorts"/>
              <a:buNone/>
              <a:defRPr/>
            </a:pPr>
            <a:br>
              <a:rPr lang="en-US" altLang="en-US" sz="1600" b="1" dirty="0">
                <a:solidFill>
                  <a:schemeClr val="tx1"/>
                </a:solidFill>
                <a:latin typeface="Calibri" panose="020F0502020204030204" pitchFamily="34" charset="0"/>
                <a:cs typeface="Calibri" panose="020F0502020204030204" pitchFamily="34" charset="0"/>
              </a:rPr>
            </a:br>
            <a:endParaRPr lang="en-US" altLang="en-US" sz="1600" b="1" dirty="0">
              <a:solidFill>
                <a:schemeClr val="tx1"/>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7416956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CCB240-8E09-B83A-0A5C-0F63A8A7C7A8}"/>
              </a:ext>
            </a:extLst>
          </p:cNvPr>
          <p:cNvSpPr>
            <a:spLocks noGrp="1"/>
          </p:cNvSpPr>
          <p:nvPr>
            <p:ph type="title"/>
          </p:nvPr>
        </p:nvSpPr>
        <p:spPr/>
        <p:txBody>
          <a:bodyPr/>
          <a:lstStyle/>
          <a:p>
            <a:r>
              <a:rPr lang="en-US" dirty="0"/>
              <a:t>IEEE 802 Ground Rules</a:t>
            </a:r>
          </a:p>
        </p:txBody>
      </p:sp>
      <p:sp>
        <p:nvSpPr>
          <p:cNvPr id="3" name="Text Placeholder 2">
            <a:extLst>
              <a:ext uri="{FF2B5EF4-FFF2-40B4-BE49-F238E27FC236}">
                <a16:creationId xmlns:a16="http://schemas.microsoft.com/office/drawing/2014/main" id="{BEC6B886-7290-1E3B-BA2F-5A8F94E73ECA}"/>
              </a:ext>
            </a:extLst>
          </p:cNvPr>
          <p:cNvSpPr>
            <a:spLocks noGrp="1"/>
          </p:cNvSpPr>
          <p:nvPr>
            <p:ph type="body" sz="half" idx="1"/>
          </p:nvPr>
        </p:nvSpPr>
        <p:spPr/>
        <p:txBody>
          <a:bodyPr/>
          <a:lstStyle/>
          <a:p>
            <a:pPr marL="0" indent="0">
              <a:buNone/>
            </a:pPr>
            <a:r>
              <a:rPr lang="en-US" dirty="0">
                <a:cs typeface="DejaVu Sans" pitchFamily="34" charset="0"/>
              </a:rPr>
              <a:t>Respect … give it, get it</a:t>
            </a:r>
          </a:p>
          <a:p>
            <a:pPr marL="0" indent="0">
              <a:buNone/>
            </a:pPr>
            <a:r>
              <a:rPr lang="en-US" dirty="0">
                <a:cs typeface="DejaVu Sans" pitchFamily="34" charset="0"/>
              </a:rPr>
              <a:t>NO product pitches</a:t>
            </a:r>
          </a:p>
          <a:p>
            <a:pPr marL="0" indent="0">
              <a:buNone/>
            </a:pPr>
            <a:r>
              <a:rPr lang="en-US" dirty="0">
                <a:cs typeface="DejaVu Sans" pitchFamily="34" charset="0"/>
              </a:rPr>
              <a:t>NO corporate pitches</a:t>
            </a:r>
          </a:p>
          <a:p>
            <a:pPr marL="0" indent="0">
              <a:buNone/>
            </a:pPr>
            <a:r>
              <a:rPr lang="en-US" dirty="0">
                <a:cs typeface="DejaVu Sans" pitchFamily="34" charset="0"/>
              </a:rPr>
              <a:t>NO prices</a:t>
            </a:r>
          </a:p>
          <a:p>
            <a:pPr marL="0" indent="0">
              <a:buNone/>
            </a:pPr>
            <a:r>
              <a:rPr lang="en-US" dirty="0">
                <a:cs typeface="DejaVu Sans" pitchFamily="34" charset="0"/>
              </a:rPr>
              <a:t>NO restrictive notices – (no confidentially notices in email)</a:t>
            </a:r>
          </a:p>
          <a:p>
            <a:pPr marL="0" indent="0">
              <a:buNone/>
            </a:pPr>
            <a:r>
              <a:rPr lang="en-US" dirty="0">
                <a:cs typeface="DejaVu Sans" pitchFamily="34" charset="0"/>
              </a:rPr>
              <a:t>Presentations must be openly available</a:t>
            </a:r>
          </a:p>
          <a:p>
            <a:pPr marL="0" indent="0">
              <a:buNone/>
            </a:pPr>
            <a:endParaRPr lang="en-US" dirty="0"/>
          </a:p>
        </p:txBody>
      </p:sp>
      <p:sp>
        <p:nvSpPr>
          <p:cNvPr id="4" name="Slide Number Placeholder 3">
            <a:extLst>
              <a:ext uri="{FF2B5EF4-FFF2-40B4-BE49-F238E27FC236}">
                <a16:creationId xmlns:a16="http://schemas.microsoft.com/office/drawing/2014/main" id="{F5400EF6-B557-BC8C-5869-F0BE63C8A5FB}"/>
              </a:ext>
            </a:extLst>
          </p:cNvPr>
          <p:cNvSpPr>
            <a:spLocks noGrp="1"/>
          </p:cNvSpPr>
          <p:nvPr>
            <p:ph type="sldNum" sz="quarter" idx="12"/>
          </p:nvPr>
        </p:nvSpPr>
        <p:spPr/>
        <p:txBody>
          <a:bodyPr/>
          <a:lstStyle/>
          <a:p>
            <a:pPr>
              <a:defRPr/>
            </a:pPr>
            <a:r>
              <a:rPr lang="en-US"/>
              <a:t>Slide </a:t>
            </a:r>
            <a:fld id="{C251FCF5-DCE1-4BE7-BAC9-5817EB43EA6A}" type="slidenum">
              <a:rPr lang="en-US" smtClean="0"/>
              <a:pPr>
                <a:defRPr/>
              </a:pPr>
              <a:t>8</a:t>
            </a:fld>
            <a:endParaRPr lang="en-US"/>
          </a:p>
        </p:txBody>
      </p:sp>
    </p:spTree>
    <p:extLst>
      <p:ext uri="{BB962C8B-B14F-4D97-AF65-F5344CB8AC3E}">
        <p14:creationId xmlns:p14="http://schemas.microsoft.com/office/powerpoint/2010/main" val="116956768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3623D5-4467-C36B-F31D-C3DA412F47E5}"/>
              </a:ext>
            </a:extLst>
          </p:cNvPr>
          <p:cNvSpPr>
            <a:spLocks noGrp="1"/>
          </p:cNvSpPr>
          <p:nvPr>
            <p:ph type="title"/>
          </p:nvPr>
        </p:nvSpPr>
        <p:spPr/>
        <p:txBody>
          <a:bodyPr/>
          <a:lstStyle/>
          <a:p>
            <a:r>
              <a:rPr lang="en-US" dirty="0"/>
              <a:t>Agenda</a:t>
            </a:r>
          </a:p>
        </p:txBody>
      </p:sp>
      <p:sp>
        <p:nvSpPr>
          <p:cNvPr id="3" name="Text Placeholder 2">
            <a:extLst>
              <a:ext uri="{FF2B5EF4-FFF2-40B4-BE49-F238E27FC236}">
                <a16:creationId xmlns:a16="http://schemas.microsoft.com/office/drawing/2014/main" id="{5EAA14A8-3D02-912D-1FD7-E195BE68116F}"/>
              </a:ext>
            </a:extLst>
          </p:cNvPr>
          <p:cNvSpPr>
            <a:spLocks noGrp="1"/>
          </p:cNvSpPr>
          <p:nvPr>
            <p:ph type="body" sz="half" idx="1"/>
          </p:nvPr>
        </p:nvSpPr>
        <p:spPr>
          <a:xfrm>
            <a:off x="914400" y="4038600"/>
            <a:ext cx="10363200" cy="2057400"/>
          </a:xfrm>
        </p:spPr>
        <p:txBody>
          <a:bodyPr/>
          <a:lstStyle/>
          <a:p>
            <a:pPr marL="0" indent="0">
              <a:buNone/>
            </a:pPr>
            <a:r>
              <a:rPr lang="en-US" dirty="0">
                <a:hlinkClick r:id="rId2"/>
              </a:rPr>
              <a:t>https://mentor.ieee.org/802.15/dcn/24/15-24-0102-01-04ab-tg4ab-agenda-jan-march-2024.xlsx</a:t>
            </a:r>
            <a:endParaRPr lang="en-US" dirty="0"/>
          </a:p>
          <a:p>
            <a:pPr marL="0" indent="0">
              <a:buNone/>
            </a:pPr>
            <a:endParaRPr lang="en-US" dirty="0"/>
          </a:p>
        </p:txBody>
      </p:sp>
      <p:sp>
        <p:nvSpPr>
          <p:cNvPr id="4" name="Slide Number Placeholder 3">
            <a:extLst>
              <a:ext uri="{FF2B5EF4-FFF2-40B4-BE49-F238E27FC236}">
                <a16:creationId xmlns:a16="http://schemas.microsoft.com/office/drawing/2014/main" id="{5BE5E164-6CD4-82A7-F684-498C42220698}"/>
              </a:ext>
            </a:extLst>
          </p:cNvPr>
          <p:cNvSpPr>
            <a:spLocks noGrp="1"/>
          </p:cNvSpPr>
          <p:nvPr>
            <p:ph type="sldNum" sz="quarter" idx="12"/>
          </p:nvPr>
        </p:nvSpPr>
        <p:spPr/>
        <p:txBody>
          <a:bodyPr/>
          <a:lstStyle/>
          <a:p>
            <a:pPr>
              <a:defRPr/>
            </a:pPr>
            <a:r>
              <a:rPr lang="en-US"/>
              <a:t>Slide </a:t>
            </a:r>
            <a:fld id="{C251FCF5-DCE1-4BE7-BAC9-5817EB43EA6A}" type="slidenum">
              <a:rPr lang="en-US" smtClean="0"/>
              <a:pPr>
                <a:defRPr/>
              </a:pPr>
              <a:t>9</a:t>
            </a:fld>
            <a:endParaRPr lang="en-US"/>
          </a:p>
        </p:txBody>
      </p:sp>
      <p:pic>
        <p:nvPicPr>
          <p:cNvPr id="5" name="Picture 4" descr="Hourglass and a calendar">
            <a:extLst>
              <a:ext uri="{FF2B5EF4-FFF2-40B4-BE49-F238E27FC236}">
                <a16:creationId xmlns:a16="http://schemas.microsoft.com/office/drawing/2014/main" id="{F86EC206-CFB7-9258-6149-BDF930EBCA62}"/>
              </a:ext>
            </a:extLst>
          </p:cNvPr>
          <p:cNvPicPr>
            <a:picLocks noChangeAspect="1"/>
          </p:cNvPicPr>
          <p:nvPr/>
        </p:nvPicPr>
        <p:blipFill>
          <a:blip r:embed="rId3"/>
          <a:stretch>
            <a:fillRect/>
          </a:stretch>
        </p:blipFill>
        <p:spPr>
          <a:xfrm>
            <a:off x="7637853" y="1124744"/>
            <a:ext cx="3820134" cy="2559191"/>
          </a:xfrm>
          <a:prstGeom prst="rect">
            <a:avLst/>
          </a:prstGeom>
        </p:spPr>
      </p:pic>
    </p:spTree>
    <p:extLst>
      <p:ext uri="{BB962C8B-B14F-4D97-AF65-F5344CB8AC3E}">
        <p14:creationId xmlns:p14="http://schemas.microsoft.com/office/powerpoint/2010/main" val="3135572383"/>
      </p:ext>
    </p:extLst>
  </p:cSld>
  <p:clrMapOvr>
    <a:masterClrMapping/>
  </p:clrMapOvr>
</p:sld>
</file>

<file path=ppt/theme/theme1.xml><?xml version="1.0" encoding="utf-8"?>
<a:theme xmlns:a="http://schemas.openxmlformats.org/drawingml/2006/main" name="IEEE-802_15">
  <a:themeElements>
    <a:clrScheme name="IEEE-802_15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IEEE-802_15">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3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3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IEEE-802_15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IEEE-802_15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IEEE-802_15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IEEE-802_15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IEEE-802_15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IEEE-802_15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IEEE-802_15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D:\MYDOCU~1\IEEEP8~1.15\TEMPLATE\IEEE-8~1.POT</Template>
  <TotalTime>52593</TotalTime>
  <Words>1694</Words>
  <Application>Microsoft Office PowerPoint</Application>
  <PresentationFormat>Widescreen</PresentationFormat>
  <Paragraphs>279</Paragraphs>
  <Slides>17</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17</vt:i4>
      </vt:variant>
    </vt:vector>
  </HeadingPairs>
  <TitlesOfParts>
    <vt:vector size="24" baseType="lpstr">
      <vt:lpstr>Arial</vt:lpstr>
      <vt:lpstr>Calibri</vt:lpstr>
      <vt:lpstr>DejaVu Sans</vt:lpstr>
      <vt:lpstr>Monotype Sorts</vt:lpstr>
      <vt:lpstr>Open Sans</vt:lpstr>
      <vt:lpstr>Times New Roman</vt:lpstr>
      <vt:lpstr>IEEE-802_15</vt:lpstr>
      <vt:lpstr>PowerPoint Presentation</vt:lpstr>
      <vt:lpstr>Task Group 15.4ab Next Generation UWB Amendment</vt:lpstr>
      <vt:lpstr>Meeting Preamble </vt:lpstr>
      <vt:lpstr>Task Group Rules</vt:lpstr>
      <vt:lpstr>IEEE-SA Patent, Copyright, and Participation Policies</vt:lpstr>
      <vt:lpstr>Participants have a duty to inform the IEEE</vt:lpstr>
      <vt:lpstr>Participants have a duty to inform the IEEE</vt:lpstr>
      <vt:lpstr>IEEE 802 Ground Rules</vt:lpstr>
      <vt:lpstr>Agenda</vt:lpstr>
      <vt:lpstr>5.2.b Scope of the project (As approved):</vt:lpstr>
      <vt:lpstr>Project Schedule (working baseline)</vt:lpstr>
      <vt:lpstr>PowerPoint Presentation</vt:lpstr>
      <vt:lpstr>Editor’s Corner</vt:lpstr>
      <vt:lpstr>Comment resolution reports</vt:lpstr>
      <vt:lpstr>Next Steps</vt:lpstr>
      <vt:lpstr>Call schedule, January thru March</vt:lpstr>
      <vt:lpstr>Spherical Earth Model</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802.15 WG-Opening Report Sept Interim 2021</dc:title>
  <dc:subject>IEEE 802.15 &lt;subject&gt;</dc:subject>
  <dc:creator>Pat Kinney</dc:creator>
  <cp:keywords/>
  <dc:description/>
  <cp:lastModifiedBy>Benjamin Rolfe</cp:lastModifiedBy>
  <cp:revision>1278</cp:revision>
  <cp:lastPrinted>2000-07-07T01:25:49Z</cp:lastPrinted>
  <dcterms:created xsi:type="dcterms:W3CDTF">1999-06-22T06:24:01Z</dcterms:created>
  <dcterms:modified xsi:type="dcterms:W3CDTF">2024-01-30T06:44:58Z</dcterms:modified>
  <cp:category/>
</cp:coreProperties>
</file>