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9A2B7491-270A-41DA-852E-B44366EB838E}"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72280" cy="778680"/>
          </a:xfrm>
          <a:prstGeom prst="rect">
            <a:avLst/>
          </a:prstGeom>
          <a:noFill/>
          <a:ln w="0">
            <a:noFill/>
          </a:ln>
        </p:spPr>
        <p:style>
          <a:lnRef idx="0"/>
          <a:fillRef idx="0"/>
          <a:effectRef idx="0"/>
          <a:fontRef idx="minor"/>
        </p:style>
        <p:txBody>
          <a:bodyPr lIns="0" rIns="0" tIns="0" bIns="0" anchor="t">
            <a:noAutofit/>
          </a:bodyPr>
          <a:p>
            <a:pPr algn="r">
              <a:lnSpc>
                <a:spcPct val="100000"/>
              </a:lnSpc>
            </a:pPr>
            <a:fld id="{DA27DA25-2CD2-4653-A1F6-56156B42B099}"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4680" cy="450072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6880" cy="373320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4920" cy="195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802.15-24-0149-02</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1160" cy="2876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1160" cy="2876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D335E9A-FC6D-43A0-B32D-E1286E2C381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1160" cy="2876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6720" cy="195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a:t>
            </a:r>
            <a:r>
              <a:rPr b="0" lang="en-US" sz="4400" spc="-1" strike="noStrike">
                <a:solidFill>
                  <a:srgbClr val="000000"/>
                </a:solidFill>
                <a:latin typeface="Arial"/>
              </a:rPr>
              <a:t>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4920" cy="195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802.15-24-0149-02</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1160" cy="2876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1160" cy="2876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960A42E-CFE4-42CB-9FEC-AA9A69E9CE7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1160" cy="2876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6720" cy="195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4920" cy="195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802.15-24-0149-02</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1160" cy="2876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1160" cy="2876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42AE89B-0D4E-4D69-926C-D67F07E0FA2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1160" cy="2876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6720" cy="195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4920" cy="195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802.15-24-0149-02</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21160" cy="2876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21160" cy="2876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0338058-A51E-486D-938B-D6A49D33E9E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21160" cy="2876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6720" cy="195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4920" cy="195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802.15-24-0149-02</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21160" cy="2876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21160" cy="2876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AE384F8F-F4DF-4D23-8A4D-B1A65D8DE18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21160" cy="2876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6720" cy="195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4920" cy="195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802.15-24-0149-02</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21160" cy="2876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21160" cy="2876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AC3AE2D0-8888-4829-AD72-669561C368F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21160" cy="2876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6720" cy="195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4920" cy="195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802.15-24-0149-02</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21160" cy="2876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21160" cy="2876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003590F-3B66-4F8E-8DA4-23106D495E5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21160" cy="2876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6720" cy="195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5/dcn/23/15-23-0422-03-04ac-list-of-issues-to-be-solved.docx" TargetMode="External"/><Relationship Id="rId2"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059-00-04ac-jan24-meeting-minutes-for-privacy.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5-04ac-list-of-issues-to-be-solved.docx" TargetMode="External"/><Relationship Id="rId2" Type="http://schemas.openxmlformats.org/officeDocument/2006/relationships/hyperlink" Target="https://mentor.ieee.org/802.15/dcn/23/15-23-0397-00-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4080" cy="460872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March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10</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March,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March</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March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4760" cy="10494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134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March</a:t>
            </a:r>
            <a:endParaRPr b="0" lang="en-US" sz="4400" spc="-1" strike="noStrike">
              <a:solidFill>
                <a:srgbClr val="000000"/>
              </a:solidFill>
              <a:latin typeface="Arial"/>
            </a:endParaRPr>
          </a:p>
        </p:txBody>
      </p:sp>
      <p:sp>
        <p:nvSpPr>
          <p:cNvPr id="350" name="CustomShape 3"/>
          <p:cNvSpPr/>
          <p:nvPr/>
        </p:nvSpPr>
        <p:spPr>
          <a:xfrm>
            <a:off x="457200" y="1604520"/>
            <a:ext cx="8213400" cy="3961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11960" cy="396000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primitives and frame formats</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Issue list: </a:t>
            </a:r>
            <a:r>
              <a:rPr b="0" lang="en-IE" sz="3200" spc="-1" strike="noStrike" u="sng">
                <a:solidFill>
                  <a:srgbClr val="0000ff"/>
                </a:solidFill>
                <a:uFillTx/>
                <a:latin typeface="Arial"/>
                <a:ea typeface="DejaVu Sans"/>
                <a:hlinkClick r:id="rId1"/>
              </a:rPr>
              <a:t>15-23-0422-03</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8080" cy="1133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March</a:t>
            </a:r>
            <a:endParaRPr b="0" lang="en-US" sz="4400" spc="-1" strike="noStrike">
              <a:solidFill>
                <a:srgbClr val="000000"/>
              </a:solidFill>
              <a:latin typeface="Arial"/>
            </a:endParaRPr>
          </a:p>
        </p:txBody>
      </p:sp>
      <p:sp>
        <p:nvSpPr>
          <p:cNvPr id="353" name="CustomShape 2"/>
          <p:cNvSpPr/>
          <p:nvPr/>
        </p:nvSpPr>
        <p:spPr>
          <a:xfrm>
            <a:off x="457200" y="1604520"/>
            <a:ext cx="7764120" cy="3966120"/>
          </a:xfrm>
          <a:prstGeom prst="rect">
            <a:avLst/>
          </a:prstGeom>
          <a:noFill/>
          <a:ln w="0">
            <a:noFill/>
          </a:ln>
        </p:spPr>
        <p:style>
          <a:lnRef idx="0"/>
          <a:fillRef idx="0"/>
          <a:effectRef idx="0"/>
          <a:fontRef idx="minor"/>
        </p:style>
        <p:txBody>
          <a:bodyPr lIns="0" rIns="0" tIns="0" bIns="0" anchor="t">
            <a:normAutofit fontScale="70000"/>
          </a:bodyPr>
          <a:p>
            <a:pPr marL="862920" indent="-636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12</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March 1030-1230</a:t>
            </a:r>
            <a:endParaRPr b="0" lang="en-US" sz="3200" spc="-1" strike="noStrike">
              <a:solidFill>
                <a:srgbClr val="000000"/>
              </a:solidFill>
              <a:latin typeface="Arial"/>
            </a:endParaRPr>
          </a:p>
          <a:p>
            <a:pPr lvl="2" marL="1292040" indent="-421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2" marL="1292040" indent="-421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15-24-0149-02</a:t>
            </a:r>
            <a:endParaRPr b="0" lang="en-US" sz="3200" spc="-1" strike="noStrike">
              <a:solidFill>
                <a:srgbClr val="000000"/>
              </a:solidFill>
              <a:latin typeface="Arial"/>
            </a:endParaRPr>
          </a:p>
          <a:p>
            <a:pPr lvl="2" marL="1292040" indent="-421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15-24-0059-00</a:t>
            </a:r>
            <a:endParaRPr b="0" lang="en-US" sz="3200" spc="-1" strike="noStrike">
              <a:solidFill>
                <a:srgbClr val="000000"/>
              </a:solidFill>
              <a:latin typeface="Arial"/>
            </a:endParaRPr>
          </a:p>
          <a:p>
            <a:pPr lvl="2" marL="1292040" indent="-421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primitives and frame formats</a:t>
            </a:r>
            <a:endParaRPr b="0" lang="en-US" sz="3200" spc="-1" strike="noStrike">
              <a:solidFill>
                <a:srgbClr val="000000"/>
              </a:solidFill>
              <a:latin typeface="Arial"/>
            </a:endParaRPr>
          </a:p>
          <a:p>
            <a:pPr marL="862920" indent="-636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12</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March 1330-1530</a:t>
            </a:r>
            <a:endParaRPr b="0" lang="en-US" sz="3200" spc="-1" strike="noStrike">
              <a:solidFill>
                <a:srgbClr val="000000"/>
              </a:solidFill>
              <a:latin typeface="Arial"/>
            </a:endParaRPr>
          </a:p>
          <a:p>
            <a:pPr lvl="2" marL="1292040" indent="-421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primitives and frame formats</a:t>
            </a:r>
            <a:endParaRPr b="0" lang="en-US" sz="3200" spc="-1" strike="noStrike">
              <a:solidFill>
                <a:srgbClr val="000000"/>
              </a:solidFill>
              <a:latin typeface="Arial"/>
            </a:endParaRPr>
          </a:p>
          <a:p>
            <a:pPr lvl="2" marL="1292040" indent="-4219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22040" cy="11376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22400" cy="396972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IE" sz="3200" spc="-1" strike="noStrike" u="sng">
                <a:solidFill>
                  <a:srgbClr val="0000ff"/>
                </a:solidFill>
                <a:uFillTx/>
                <a:latin typeface="Arial"/>
                <a:ea typeface="DejaVu Sans"/>
                <a:hlinkClick r:id="rId1"/>
              </a:rPr>
              <a:t>15-23-0422-05</a:t>
            </a:r>
            <a:r>
              <a:rPr b="0" lang="en-US" sz="3200" spc="-1" strike="noStrike">
                <a:solidFill>
                  <a:srgbClr val="000000"/>
                </a:solidFill>
                <a:latin typeface="Arial"/>
                <a:ea typeface="DejaVu Sans"/>
              </a:rPr>
              <a:t>.</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2"/>
              </a:rPr>
              <a:t>15-23-0397</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ff"/>
                </a:solidFill>
                <a:uFillTx/>
                <a:latin typeface="Arial"/>
                <a:ea typeface="DejaVu Sans"/>
                <a:hlinkClick r:id="rId3"/>
              </a:rPr>
              <a:t>15-22-0477</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5280" cy="11408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5280" cy="397332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May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5280" cy="11408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5280" cy="397332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8160" cy="114372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8160" cy="397620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Update issues list 15-23-0422-05.</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 first version of document describing required primitives 15-23-0166-00.</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5320" cy="11408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May</a:t>
            </a:r>
            <a:endParaRPr b="0" lang="en-US" sz="4400" spc="-1" strike="noStrike">
              <a:solidFill>
                <a:srgbClr val="000000"/>
              </a:solidFill>
              <a:latin typeface="Arial"/>
            </a:endParaRPr>
          </a:p>
        </p:txBody>
      </p:sp>
      <p:sp>
        <p:nvSpPr>
          <p:cNvPr id="364" name="TextShape 2"/>
          <p:cNvSpPr/>
          <p:nvPr/>
        </p:nvSpPr>
        <p:spPr>
          <a:xfrm>
            <a:off x="457200" y="1604520"/>
            <a:ext cx="8225280" cy="3973320"/>
          </a:xfrm>
          <a:prstGeom prst="rect">
            <a:avLst/>
          </a:prstGeom>
          <a:noFill/>
          <a:ln w="0">
            <a:noFill/>
          </a:ln>
        </p:spPr>
        <p:style>
          <a:lnRef idx="0"/>
          <a:fillRef idx="0"/>
          <a:effectRef idx="0"/>
          <a:fontRef idx="minor"/>
        </p:style>
        <p:txBody>
          <a:bodyPr lIns="0" rIns="0" tIns="0" bIns="0" anchor="t">
            <a:normAutofit fontScale="96000"/>
          </a:bodyPr>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Try to coordinate so it does not overlap TG4ab, 802.11bi, or 802.11bh.</a:t>
            </a:r>
            <a:endParaRPr b="0" lang="en-US" sz="3200" spc="-1" strike="noStrike">
              <a:solidFill>
                <a:srgbClr val="000000"/>
              </a:solidFill>
              <a:latin typeface="Arial"/>
            </a:endParaRPr>
          </a:p>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Have a joint one hour meeting with TG4ab.</a:t>
            </a:r>
            <a:endParaRPr b="0" lang="en-US" sz="3200" spc="-1" strike="noStrike">
              <a:solidFill>
                <a:srgbClr val="000000"/>
              </a:solidFill>
              <a:latin typeface="Arial"/>
            </a:endParaRPr>
          </a:p>
          <a:p>
            <a:pPr lvl="2" marL="622080" indent="-2073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Perhaps at the end of week, so we can update what has happened.</a:t>
            </a:r>
            <a:endParaRPr b="0" lang="en-US" sz="3200" spc="-1" strike="noStrike">
              <a:solidFill>
                <a:srgbClr val="000000"/>
              </a:solidFill>
              <a:latin typeface="Arial"/>
            </a:endParaRPr>
          </a:p>
          <a:p>
            <a:pPr lvl="1" marL="414720" indent="-2073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Work on the draft text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6920" cy="55335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6200" cy="59328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6200" cy="10537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42000" cy="55465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22880" cy="3805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7800" cy="48607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6200" cy="8125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5520" cy="33685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70600" cy="11268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8280" cy="44510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70600" cy="11268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8280" cy="44510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70600" cy="11268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8280" cy="44510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70600" cy="11268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8280" cy="44510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70600" cy="11268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31200" cy="44510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7641</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2024-03-12T14:33:34Z</dcterms:modified>
  <cp:revision>158</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