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22"/>
  </p:notesMasterIdLst>
  <p:handoutMasterIdLst>
    <p:handoutMasterId r:id="rId23"/>
  </p:handoutMasterIdLst>
  <p:sldIdLst>
    <p:sldId id="363" r:id="rId5"/>
    <p:sldId id="421" r:id="rId6"/>
    <p:sldId id="422" r:id="rId7"/>
    <p:sldId id="418" r:id="rId8"/>
    <p:sldId id="419" r:id="rId9"/>
    <p:sldId id="424" r:id="rId10"/>
    <p:sldId id="434" r:id="rId11"/>
    <p:sldId id="428" r:id="rId12"/>
    <p:sldId id="437" r:id="rId13"/>
    <p:sldId id="436" r:id="rId14"/>
    <p:sldId id="429" r:id="rId15"/>
    <p:sldId id="430" r:id="rId16"/>
    <p:sldId id="431" r:id="rId17"/>
    <p:sldId id="432" r:id="rId18"/>
    <p:sldId id="435" r:id="rId19"/>
    <p:sldId id="433" r:id="rId20"/>
    <p:sldId id="425" r:id="rId2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3EC8F"/>
    <a:srgbClr val="FA86E4"/>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307F2A-41E8-4CDD-8C50-4860B9F8A7BC}" v="3" dt="2024-03-13T11:27:57.3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1" d="100"/>
          <a:sy n="151" d="100"/>
        </p:scale>
        <p:origin x="2080" y="84"/>
      </p:cViewPr>
      <p:guideLst>
        <p:guide orient="horz" pos="2160"/>
        <p:guide pos="2880"/>
      </p:guideLst>
    </p:cSldViewPr>
  </p:slideViewPr>
  <p:notesTextViewPr>
    <p:cViewPr>
      <p:scale>
        <a:sx n="1" d="1"/>
        <a:sy n="1" d="1"/>
      </p:scale>
      <p:origin x="0" y="0"/>
    </p:cViewPr>
  </p:notesTextViewPr>
  <p:notesViewPr>
    <p:cSldViewPr snapToGrid="0">
      <p:cViewPr varScale="1">
        <p:scale>
          <a:sx n="118" d="100"/>
          <a:sy n="118" d="100"/>
        </p:scale>
        <p:origin x="124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0FF8045-4D21-4369-A095-7519958A7CAC}"/>
              </a:ext>
            </a:extLst>
          </p:cNvPr>
          <p:cNvSpPr>
            <a:spLocks noGrp="1"/>
          </p:cNvSpPr>
          <p:nvPr>
            <p:ph type="hdr" sz="quarter"/>
          </p:nvPr>
        </p:nvSpPr>
        <p:spPr>
          <a:xfrm>
            <a:off x="0" y="0"/>
            <a:ext cx="6858000" cy="463550"/>
          </a:xfrm>
          <a:prstGeom prst="rect">
            <a:avLst/>
          </a:prstGeom>
        </p:spPr>
        <p:txBody>
          <a:bodyPr vert="horz" lIns="91440" tIns="45720" rIns="91440" bIns="45720" rtlCol="0"/>
          <a:lstStyle>
            <a:lvl1pPr algn="l">
              <a:defRPr sz="1200"/>
            </a:lvl1pPr>
          </a:lstStyle>
          <a:p>
            <a:pPr algn="r"/>
            <a:endParaRPr lang="en-US"/>
          </a:p>
        </p:txBody>
      </p:sp>
      <p:sp>
        <p:nvSpPr>
          <p:cNvPr id="3" name="Date Placeholder 2">
            <a:extLst>
              <a:ext uri="{FF2B5EF4-FFF2-40B4-BE49-F238E27FC236}">
                <a16:creationId xmlns:a16="http://schemas.microsoft.com/office/drawing/2014/main" id="{083015EF-2609-4A88-A302-9111A6ED29E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64A8954B-09EE-4C84-9C81-7EA6A417A7B1}" type="datetimeFigureOut">
              <a:rPr lang="en-US" smtClean="0"/>
              <a:t>3/13/2024</a:t>
            </a:fld>
            <a:endParaRPr lang="en-US"/>
          </a:p>
        </p:txBody>
      </p:sp>
      <p:sp>
        <p:nvSpPr>
          <p:cNvPr id="4" name="Footer Placeholder 3">
            <a:extLst>
              <a:ext uri="{FF2B5EF4-FFF2-40B4-BE49-F238E27FC236}">
                <a16:creationId xmlns:a16="http://schemas.microsoft.com/office/drawing/2014/main" id="{8941396E-6AA2-417F-8215-3A090F20FD3F}"/>
              </a:ext>
            </a:extLst>
          </p:cNvPr>
          <p:cNvSpPr>
            <a:spLocks noGrp="1"/>
          </p:cNvSpPr>
          <p:nvPr>
            <p:ph type="ftr" sz="quarter" idx="2"/>
          </p:nvPr>
        </p:nvSpPr>
        <p:spPr>
          <a:xfrm>
            <a:off x="0" y="8774113"/>
            <a:ext cx="6858000" cy="463550"/>
          </a:xfrm>
          <a:prstGeom prst="rect">
            <a:avLst/>
          </a:prstGeom>
        </p:spPr>
        <p:txBody>
          <a:bodyPr vert="horz" lIns="91440" tIns="45720" rIns="91440" bIns="45720" rtlCol="0" anchor="b"/>
          <a:lstStyle>
            <a:lvl1pPr algn="l">
              <a:defRPr sz="1200"/>
            </a:lvl1pPr>
          </a:lstStyle>
          <a:p>
            <a:pPr algn="ctr"/>
            <a:endParaRPr lang="en-US"/>
          </a:p>
        </p:txBody>
      </p:sp>
      <p:sp>
        <p:nvSpPr>
          <p:cNvPr id="5" name="Slide Number Placeholder 4">
            <a:extLst>
              <a:ext uri="{FF2B5EF4-FFF2-40B4-BE49-F238E27FC236}">
                <a16:creationId xmlns:a16="http://schemas.microsoft.com/office/drawing/2014/main" id="{F3911D16-5407-4F3D-80B4-659F9212243A}"/>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360CC0BC-0C5A-4472-A0EA-1B2C3BD10A46}" type="slidenum">
              <a:rPr lang="en-US" smtClean="0"/>
              <a:t>‹#›</a:t>
            </a:fld>
            <a:endParaRPr lang="en-US"/>
          </a:p>
        </p:txBody>
      </p:sp>
    </p:spTree>
    <p:extLst>
      <p:ext uri="{BB962C8B-B14F-4D97-AF65-F5344CB8AC3E}">
        <p14:creationId xmlns:p14="http://schemas.microsoft.com/office/powerpoint/2010/main" val="226018160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10</a:t>
            </a:fld>
            <a:endParaRPr lang="en-US" altLang="en-US"/>
          </a:p>
        </p:txBody>
      </p:sp>
    </p:spTree>
    <p:extLst>
      <p:ext uri="{BB962C8B-B14F-4D97-AF65-F5344CB8AC3E}">
        <p14:creationId xmlns:p14="http://schemas.microsoft.com/office/powerpoint/2010/main" val="4290292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11</a:t>
            </a:fld>
            <a:endParaRPr lang="en-US" altLang="en-US"/>
          </a:p>
        </p:txBody>
      </p:sp>
    </p:spTree>
    <p:extLst>
      <p:ext uri="{BB962C8B-B14F-4D97-AF65-F5344CB8AC3E}">
        <p14:creationId xmlns:p14="http://schemas.microsoft.com/office/powerpoint/2010/main" val="1266611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12</a:t>
            </a:fld>
            <a:endParaRPr lang="en-US" altLang="en-US"/>
          </a:p>
        </p:txBody>
      </p:sp>
    </p:spTree>
    <p:extLst>
      <p:ext uri="{BB962C8B-B14F-4D97-AF65-F5344CB8AC3E}">
        <p14:creationId xmlns:p14="http://schemas.microsoft.com/office/powerpoint/2010/main" val="1715773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13</a:t>
            </a:fld>
            <a:endParaRPr lang="en-US" altLang="en-US"/>
          </a:p>
        </p:txBody>
      </p:sp>
    </p:spTree>
    <p:extLst>
      <p:ext uri="{BB962C8B-B14F-4D97-AF65-F5344CB8AC3E}">
        <p14:creationId xmlns:p14="http://schemas.microsoft.com/office/powerpoint/2010/main" val="33161855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8CCC6-E34B-3B44-067B-EE188E5B5A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770051-C40E-1C32-C868-F1F2946A7033}"/>
              </a:ext>
            </a:extLst>
          </p:cNvPr>
          <p:cNvSpPr>
            <a:spLocks noGrp="1" noRot="1" noChangeAspect="1"/>
          </p:cNvSpPr>
          <p:nvPr>
            <p:ph type="sldImg"/>
          </p:nvPr>
        </p:nvSpPr>
        <p:spPr>
          <a:xfrm>
            <a:off x="1131888" y="698500"/>
            <a:ext cx="4591050" cy="3443288"/>
          </a:xfrm>
        </p:spPr>
      </p:sp>
      <p:sp>
        <p:nvSpPr>
          <p:cNvPr id="3" name="Notes Placeholder 2">
            <a:extLst>
              <a:ext uri="{FF2B5EF4-FFF2-40B4-BE49-F238E27FC236}">
                <a16:creationId xmlns:a16="http://schemas.microsoft.com/office/drawing/2014/main" id="{1400E5ED-8FA0-9C1D-6047-50C87F28A1B6}"/>
              </a:ext>
            </a:extLst>
          </p:cNvPr>
          <p:cNvSpPr>
            <a:spLocks noGrp="1"/>
          </p:cNvSpPr>
          <p:nvPr>
            <p:ph type="body" idx="1"/>
          </p:nvPr>
        </p:nvSpPr>
        <p:spPr/>
        <p:txBody>
          <a:bodyPr/>
          <a:lstStyle/>
          <a:p>
            <a:endParaRPr lang="en-IE"/>
          </a:p>
        </p:txBody>
      </p:sp>
      <p:sp>
        <p:nvSpPr>
          <p:cNvPr id="4" name="Date Placeholder 3">
            <a:extLst>
              <a:ext uri="{FF2B5EF4-FFF2-40B4-BE49-F238E27FC236}">
                <a16:creationId xmlns:a16="http://schemas.microsoft.com/office/drawing/2014/main" id="{C2F56A71-576C-B3E5-61E1-84D3B413AFDD}"/>
              </a:ext>
            </a:extLst>
          </p:cNvPr>
          <p:cNvSpPr>
            <a:spLocks noGrp="1"/>
          </p:cNvSpPr>
          <p:nvPr>
            <p:ph type="dt"/>
          </p:nvPr>
        </p:nvSpPr>
        <p:spPr/>
        <p:txBody>
          <a:bodyPr/>
          <a:lstStyle/>
          <a:p>
            <a:pPr>
              <a:defRPr/>
            </a:pPr>
            <a:r>
              <a:rPr lang="en-US"/>
              <a:t>07/12/10</a:t>
            </a:r>
          </a:p>
        </p:txBody>
      </p:sp>
      <p:sp>
        <p:nvSpPr>
          <p:cNvPr id="5" name="Slide Number Placeholder 4">
            <a:extLst>
              <a:ext uri="{FF2B5EF4-FFF2-40B4-BE49-F238E27FC236}">
                <a16:creationId xmlns:a16="http://schemas.microsoft.com/office/drawing/2014/main" id="{EF57F27B-829F-7A4D-F771-AC76AEF5D617}"/>
              </a:ext>
            </a:extLst>
          </p:cNvPr>
          <p:cNvSpPr>
            <a:spLocks noGrp="1"/>
          </p:cNvSpPr>
          <p:nvPr>
            <p:ph type="sldNum"/>
          </p:nvPr>
        </p:nvSpPr>
        <p:spPr/>
        <p:txBody>
          <a:bodyPr/>
          <a:lstStyle/>
          <a:p>
            <a:pPr>
              <a:defRPr/>
            </a:pPr>
            <a:r>
              <a:rPr lang="en-US" altLang="en-US"/>
              <a:t>Page </a:t>
            </a:r>
            <a:fld id="{AF55197A-4911-4ED0-BBAA-82A1653DF638}" type="slidenum">
              <a:rPr lang="en-US" altLang="en-US" smtClean="0"/>
              <a:pPr>
                <a:defRPr/>
              </a:pPr>
              <a:t>14</a:t>
            </a:fld>
            <a:endParaRPr lang="en-US" altLang="en-US"/>
          </a:p>
        </p:txBody>
      </p:sp>
    </p:spTree>
    <p:extLst>
      <p:ext uri="{BB962C8B-B14F-4D97-AF65-F5344CB8AC3E}">
        <p14:creationId xmlns:p14="http://schemas.microsoft.com/office/powerpoint/2010/main" val="880712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8CCC6-E34B-3B44-067B-EE188E5B5A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770051-C40E-1C32-C868-F1F2946A7033}"/>
              </a:ext>
            </a:extLst>
          </p:cNvPr>
          <p:cNvSpPr>
            <a:spLocks noGrp="1" noRot="1" noChangeAspect="1"/>
          </p:cNvSpPr>
          <p:nvPr>
            <p:ph type="sldImg"/>
          </p:nvPr>
        </p:nvSpPr>
        <p:spPr>
          <a:xfrm>
            <a:off x="1131888" y="698500"/>
            <a:ext cx="4591050" cy="3443288"/>
          </a:xfrm>
        </p:spPr>
      </p:sp>
      <p:sp>
        <p:nvSpPr>
          <p:cNvPr id="3" name="Notes Placeholder 2">
            <a:extLst>
              <a:ext uri="{FF2B5EF4-FFF2-40B4-BE49-F238E27FC236}">
                <a16:creationId xmlns:a16="http://schemas.microsoft.com/office/drawing/2014/main" id="{1400E5ED-8FA0-9C1D-6047-50C87F28A1B6}"/>
              </a:ext>
            </a:extLst>
          </p:cNvPr>
          <p:cNvSpPr>
            <a:spLocks noGrp="1"/>
          </p:cNvSpPr>
          <p:nvPr>
            <p:ph type="body" idx="1"/>
          </p:nvPr>
        </p:nvSpPr>
        <p:spPr/>
        <p:txBody>
          <a:bodyPr/>
          <a:lstStyle/>
          <a:p>
            <a:endParaRPr lang="en-IE"/>
          </a:p>
        </p:txBody>
      </p:sp>
      <p:sp>
        <p:nvSpPr>
          <p:cNvPr id="4" name="Date Placeholder 3">
            <a:extLst>
              <a:ext uri="{FF2B5EF4-FFF2-40B4-BE49-F238E27FC236}">
                <a16:creationId xmlns:a16="http://schemas.microsoft.com/office/drawing/2014/main" id="{C2F56A71-576C-B3E5-61E1-84D3B413AFDD}"/>
              </a:ext>
            </a:extLst>
          </p:cNvPr>
          <p:cNvSpPr>
            <a:spLocks noGrp="1"/>
          </p:cNvSpPr>
          <p:nvPr>
            <p:ph type="dt"/>
          </p:nvPr>
        </p:nvSpPr>
        <p:spPr/>
        <p:txBody>
          <a:bodyPr/>
          <a:lstStyle/>
          <a:p>
            <a:pPr>
              <a:defRPr/>
            </a:pPr>
            <a:r>
              <a:rPr lang="en-US"/>
              <a:t>07/12/10</a:t>
            </a:r>
          </a:p>
        </p:txBody>
      </p:sp>
      <p:sp>
        <p:nvSpPr>
          <p:cNvPr id="5" name="Slide Number Placeholder 4">
            <a:extLst>
              <a:ext uri="{FF2B5EF4-FFF2-40B4-BE49-F238E27FC236}">
                <a16:creationId xmlns:a16="http://schemas.microsoft.com/office/drawing/2014/main" id="{EF57F27B-829F-7A4D-F771-AC76AEF5D617}"/>
              </a:ext>
            </a:extLst>
          </p:cNvPr>
          <p:cNvSpPr>
            <a:spLocks noGrp="1"/>
          </p:cNvSpPr>
          <p:nvPr>
            <p:ph type="sldNum"/>
          </p:nvPr>
        </p:nvSpPr>
        <p:spPr/>
        <p:txBody>
          <a:bodyPr/>
          <a:lstStyle/>
          <a:p>
            <a:pPr>
              <a:defRPr/>
            </a:pPr>
            <a:r>
              <a:rPr lang="en-US" altLang="en-US"/>
              <a:t>Page </a:t>
            </a:r>
            <a:fld id="{AF55197A-4911-4ED0-BBAA-82A1653DF638}" type="slidenum">
              <a:rPr lang="en-US" altLang="en-US" smtClean="0"/>
              <a:pPr>
                <a:defRPr/>
              </a:pPr>
              <a:t>15</a:t>
            </a:fld>
            <a:endParaRPr lang="en-US" altLang="en-US"/>
          </a:p>
        </p:txBody>
      </p:sp>
    </p:spTree>
    <p:extLst>
      <p:ext uri="{BB962C8B-B14F-4D97-AF65-F5344CB8AC3E}">
        <p14:creationId xmlns:p14="http://schemas.microsoft.com/office/powerpoint/2010/main" val="2679398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8CCC6-E34B-3B44-067B-EE188E5B5A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770051-C40E-1C32-C868-F1F2946A7033}"/>
              </a:ext>
            </a:extLst>
          </p:cNvPr>
          <p:cNvSpPr>
            <a:spLocks noGrp="1" noRot="1" noChangeAspect="1"/>
          </p:cNvSpPr>
          <p:nvPr>
            <p:ph type="sldImg"/>
          </p:nvPr>
        </p:nvSpPr>
        <p:spPr>
          <a:xfrm>
            <a:off x="1131888" y="698500"/>
            <a:ext cx="4591050" cy="3443288"/>
          </a:xfrm>
        </p:spPr>
      </p:sp>
      <p:sp>
        <p:nvSpPr>
          <p:cNvPr id="3" name="Notes Placeholder 2">
            <a:extLst>
              <a:ext uri="{FF2B5EF4-FFF2-40B4-BE49-F238E27FC236}">
                <a16:creationId xmlns:a16="http://schemas.microsoft.com/office/drawing/2014/main" id="{1400E5ED-8FA0-9C1D-6047-50C87F28A1B6}"/>
              </a:ext>
            </a:extLst>
          </p:cNvPr>
          <p:cNvSpPr>
            <a:spLocks noGrp="1"/>
          </p:cNvSpPr>
          <p:nvPr>
            <p:ph type="body" idx="1"/>
          </p:nvPr>
        </p:nvSpPr>
        <p:spPr/>
        <p:txBody>
          <a:bodyPr/>
          <a:lstStyle/>
          <a:p>
            <a:endParaRPr lang="en-IE"/>
          </a:p>
        </p:txBody>
      </p:sp>
      <p:sp>
        <p:nvSpPr>
          <p:cNvPr id="4" name="Date Placeholder 3">
            <a:extLst>
              <a:ext uri="{FF2B5EF4-FFF2-40B4-BE49-F238E27FC236}">
                <a16:creationId xmlns:a16="http://schemas.microsoft.com/office/drawing/2014/main" id="{C2F56A71-576C-B3E5-61E1-84D3B413AFDD}"/>
              </a:ext>
            </a:extLst>
          </p:cNvPr>
          <p:cNvSpPr>
            <a:spLocks noGrp="1"/>
          </p:cNvSpPr>
          <p:nvPr>
            <p:ph type="dt"/>
          </p:nvPr>
        </p:nvSpPr>
        <p:spPr/>
        <p:txBody>
          <a:bodyPr/>
          <a:lstStyle/>
          <a:p>
            <a:pPr>
              <a:defRPr/>
            </a:pPr>
            <a:r>
              <a:rPr lang="en-US"/>
              <a:t>07/12/10</a:t>
            </a:r>
          </a:p>
        </p:txBody>
      </p:sp>
      <p:sp>
        <p:nvSpPr>
          <p:cNvPr id="5" name="Slide Number Placeholder 4">
            <a:extLst>
              <a:ext uri="{FF2B5EF4-FFF2-40B4-BE49-F238E27FC236}">
                <a16:creationId xmlns:a16="http://schemas.microsoft.com/office/drawing/2014/main" id="{EF57F27B-829F-7A4D-F771-AC76AEF5D617}"/>
              </a:ext>
            </a:extLst>
          </p:cNvPr>
          <p:cNvSpPr>
            <a:spLocks noGrp="1"/>
          </p:cNvSpPr>
          <p:nvPr>
            <p:ph type="sldNum"/>
          </p:nvPr>
        </p:nvSpPr>
        <p:spPr/>
        <p:txBody>
          <a:bodyPr/>
          <a:lstStyle/>
          <a:p>
            <a:pPr>
              <a:defRPr/>
            </a:pPr>
            <a:r>
              <a:rPr lang="en-US" altLang="en-US"/>
              <a:t>Page </a:t>
            </a:r>
            <a:fld id="{AF55197A-4911-4ED0-BBAA-82A1653DF638}" type="slidenum">
              <a:rPr lang="en-US" altLang="en-US" smtClean="0"/>
              <a:pPr>
                <a:defRPr/>
              </a:pPr>
              <a:t>16</a:t>
            </a:fld>
            <a:endParaRPr lang="en-US" altLang="en-US"/>
          </a:p>
        </p:txBody>
      </p:sp>
    </p:spTree>
    <p:extLst>
      <p:ext uri="{BB962C8B-B14F-4D97-AF65-F5344CB8AC3E}">
        <p14:creationId xmlns:p14="http://schemas.microsoft.com/office/powerpoint/2010/main" val="27961106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17</a:t>
            </a:fld>
            <a:endParaRPr lang="en-US" altLang="en-US"/>
          </a:p>
        </p:txBody>
      </p:sp>
    </p:spTree>
    <p:extLst>
      <p:ext uri="{BB962C8B-B14F-4D97-AF65-F5344CB8AC3E}">
        <p14:creationId xmlns:p14="http://schemas.microsoft.com/office/powerpoint/2010/main" val="1389749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638608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a:p>
        </p:txBody>
      </p:sp>
    </p:spTree>
    <p:extLst>
      <p:ext uri="{BB962C8B-B14F-4D97-AF65-F5344CB8AC3E}">
        <p14:creationId xmlns:p14="http://schemas.microsoft.com/office/powerpoint/2010/main" val="3952224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531304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3285878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6</a:t>
            </a:fld>
            <a:endParaRPr lang="en-US" altLang="en-US"/>
          </a:p>
        </p:txBody>
      </p:sp>
    </p:spTree>
    <p:extLst>
      <p:ext uri="{BB962C8B-B14F-4D97-AF65-F5344CB8AC3E}">
        <p14:creationId xmlns:p14="http://schemas.microsoft.com/office/powerpoint/2010/main" val="825849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7</a:t>
            </a:fld>
            <a:endParaRPr lang="en-US" altLang="en-US"/>
          </a:p>
        </p:txBody>
      </p:sp>
    </p:spTree>
    <p:extLst>
      <p:ext uri="{BB962C8B-B14F-4D97-AF65-F5344CB8AC3E}">
        <p14:creationId xmlns:p14="http://schemas.microsoft.com/office/powerpoint/2010/main" val="798004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8</a:t>
            </a:fld>
            <a:endParaRPr lang="en-US" altLang="en-US"/>
          </a:p>
        </p:txBody>
      </p:sp>
    </p:spTree>
    <p:extLst>
      <p:ext uri="{BB962C8B-B14F-4D97-AF65-F5344CB8AC3E}">
        <p14:creationId xmlns:p14="http://schemas.microsoft.com/office/powerpoint/2010/main" val="3636970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9</a:t>
            </a:fld>
            <a:endParaRPr lang="en-US" altLang="en-US"/>
          </a:p>
        </p:txBody>
      </p:sp>
    </p:spTree>
    <p:extLst>
      <p:ext uri="{BB962C8B-B14F-4D97-AF65-F5344CB8AC3E}">
        <p14:creationId xmlns:p14="http://schemas.microsoft.com/office/powerpoint/2010/main" val="3664599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
        <p:nvSpPr>
          <p:cNvPr id="5" name="Title 4">
            <a:extLst>
              <a:ext uri="{FF2B5EF4-FFF2-40B4-BE49-F238E27FC236}">
                <a16:creationId xmlns:a16="http://schemas.microsoft.com/office/drawing/2014/main" id="{D919A01D-3B38-423B-B21B-1E834A78BB63}"/>
              </a:ext>
            </a:extLst>
          </p:cNvPr>
          <p:cNvSpPr>
            <a:spLocks noGrp="1"/>
          </p:cNvSpPr>
          <p:nvPr>
            <p:ph type="title"/>
          </p:nvPr>
        </p:nvSpPr>
        <p:spPr/>
        <p:txBody>
          <a:bodyPr/>
          <a:lstStyle/>
          <a:p>
            <a:r>
              <a:rPr lang="en-US" dirty="0"/>
              <a:t>Click to edit Master title style</a:t>
            </a:r>
            <a:endParaRPr lang="en-IE"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192463" y="6525344"/>
            <a:ext cx="759073" cy="382587"/>
          </a:xfrm>
          <a:prstGeom prst="rect">
            <a:avLst/>
          </a:prstGeom>
        </p:spPr>
        <p:txBody>
          <a:bodyPr/>
          <a:lstStyle>
            <a:lvl1pPr>
              <a:defRPr/>
            </a:lvl1pPr>
          </a:lstStyle>
          <a:p>
            <a:pPr>
              <a:defRPr/>
            </a:pPr>
            <a:r>
              <a:rPr lang="en-US" altLang="en-US"/>
              <a:t>Slide</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xfrm>
            <a:off x="4175956" y="6525344"/>
            <a:ext cx="792088" cy="239712"/>
          </a:xfrm>
          <a:prstGeom prst="rect">
            <a:avLst/>
          </a:prstGeom>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xfrm>
            <a:off x="4175795" y="6525344"/>
            <a:ext cx="792410" cy="239712"/>
          </a:xfrm>
          <a:prstGeom prst="rect">
            <a:avLst/>
          </a:prstGeom>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15-24-0156-01-04ab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3701"/>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 2024</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Carl Murray (Qorvo)</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4" name="Title Placeholder 3">
            <a:extLst>
              <a:ext uri="{FF2B5EF4-FFF2-40B4-BE49-F238E27FC236}">
                <a16:creationId xmlns:a16="http://schemas.microsoft.com/office/drawing/2014/main" id="{77AE1909-1965-4FAB-BBFF-F040D83C6551}"/>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5" name="Slide Number Placeholder 4">
            <a:extLst>
              <a:ext uri="{FF2B5EF4-FFF2-40B4-BE49-F238E27FC236}">
                <a16:creationId xmlns:a16="http://schemas.microsoft.com/office/drawing/2014/main" id="{A55F39DC-74CE-4C60-B9CF-854975AF3F8F}"/>
              </a:ext>
            </a:extLst>
          </p:cNvPr>
          <p:cNvSpPr>
            <a:spLocks noGrp="1"/>
          </p:cNvSpPr>
          <p:nvPr>
            <p:ph type="sldNum" sz="quarter" idx="4"/>
          </p:nvPr>
        </p:nvSpPr>
        <p:spPr>
          <a:xfrm>
            <a:off x="2817621" y="6465419"/>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sv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770E94DC-E76A-4A13-9024-1B69A48B9478}"/>
              </a:ext>
            </a:extLst>
          </p:cNvPr>
          <p:cNvSpPr>
            <a:spLocks noChangeArrowheads="1"/>
          </p:cNvSpPr>
          <p:nvPr/>
        </p:nvSpPr>
        <p:spPr bwMode="auto">
          <a:xfrm>
            <a:off x="251520" y="762000"/>
            <a:ext cx="8640960" cy="4475200"/>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Toward consensus before resolving MMS ranging CIDs </a:t>
            </a:r>
            <a:endParaRPr lang="en-US" altLang="en-US" sz="1600" dirty="0">
              <a:latin typeface="Times New Roman" panose="02020603050405020304" pitchFamily="18" charset="0"/>
            </a:endParaRP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2024</a:t>
            </a:r>
          </a:p>
          <a:p>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 Murray (Qorvo)</a:t>
            </a:r>
            <a:endParaRPr lang="en-US" sz="1600" dirty="0">
              <a:latin typeface="Times New Roman" panose="02020603050405020304" pitchFamily="18" charset="0"/>
            </a:endParaRP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Need agreement on MMS operation before related CIDs can be resolved</a:t>
            </a:r>
          </a:p>
          <a:p>
            <a:pPr eaLnBrk="1" hangingPunct="1">
              <a:spcBef>
                <a:spcPct val="0"/>
              </a:spcBef>
              <a:buClrTx/>
              <a:buFontTx/>
              <a:buNone/>
              <a:defRPr/>
            </a:pPr>
            <a:r>
              <a:rPr lang="en-US" altLang="en-US" sz="1600" dirty="0">
                <a:latin typeface="Times New Roman" panose="02020603050405020304" pitchFamily="18" charset="0"/>
              </a:rPr>
              <a:t>                  Follow-up on document 15-24-0120-00-04ab                  </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Draft C text related to Q2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pic>
        <p:nvPicPr>
          <p:cNvPr id="1026" name="Picture 1">
            <a:extLst>
              <a:ext uri="{FF2B5EF4-FFF2-40B4-BE49-F238E27FC236}">
                <a16:creationId xmlns:a16="http://schemas.microsoft.com/office/drawing/2014/main" id="{6414CB50-23AA-B378-661A-8B92D7CFA2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783" y="1871663"/>
            <a:ext cx="7788820" cy="325659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0479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Q3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3108543"/>
          </a:xfrm>
          <a:prstGeom prst="rect">
            <a:avLst/>
          </a:prstGeom>
          <a:noFill/>
        </p:spPr>
        <p:txBody>
          <a:bodyPr wrap="square" rtlCol="0">
            <a:spAutoFit/>
          </a:bodyPr>
          <a:lstStyle/>
          <a:p>
            <a:pPr marL="342900" indent="-342900">
              <a:buFont typeface="+mj-lt"/>
              <a:buAutoNum type="arabicPeriod" startAt="3"/>
            </a:pPr>
            <a:r>
              <a:rPr lang="en-IE" sz="1400" b="1" dirty="0">
                <a:solidFill>
                  <a:schemeClr val="tx1"/>
                </a:solidFill>
              </a:rPr>
              <a:t>TG4ab need to agree when the optional SYNC+SFD of the MMS packet is enabled</a:t>
            </a:r>
          </a:p>
          <a:p>
            <a:pPr marL="342900" indent="-342900">
              <a:buFont typeface="+mj-lt"/>
              <a:buAutoNum type="arabicPeriod" startAt="3"/>
            </a:pPr>
            <a:endParaRPr lang="en-IE" sz="1400" dirty="0">
              <a:solidFill>
                <a:schemeClr val="tx1"/>
              </a:solidFill>
            </a:endParaRP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r>
              <a:rPr lang="en-IE" sz="1400" dirty="0">
                <a:solidFill>
                  <a:schemeClr val="tx1"/>
                </a:solidFill>
              </a:rPr>
              <a:t>In configuration A there is no SYNC+SFD in the MMS packet</a:t>
            </a: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r>
              <a:rPr lang="en-IE" sz="1400" dirty="0">
                <a:solidFill>
                  <a:schemeClr val="tx1"/>
                </a:solidFill>
              </a:rPr>
              <a:t>In configuration D and E the SYNC+SFD is in the MMS packet</a:t>
            </a: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r>
              <a:rPr lang="en-IE" sz="1400" dirty="0">
                <a:solidFill>
                  <a:srgbClr val="FF0000"/>
                </a:solidFill>
              </a:rPr>
              <a:t>In configuration F use of the SYNC+SFD is not specified by 15.4ab</a:t>
            </a:r>
          </a:p>
          <a:p>
            <a:pPr lvl="1" indent="0"/>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E42B3B46-9D24-C61E-5B07-15B7F4CB1A96}"/>
              </a:ext>
            </a:extLst>
          </p:cNvPr>
          <p:cNvCxnSpPr/>
          <p:nvPr/>
        </p:nvCxnSpPr>
        <p:spPr bwMode="auto">
          <a:xfrm>
            <a:off x="653143" y="2082372"/>
            <a:ext cx="7676349"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766962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Q4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3570208"/>
          </a:xfrm>
          <a:prstGeom prst="rect">
            <a:avLst/>
          </a:prstGeom>
          <a:noFill/>
        </p:spPr>
        <p:txBody>
          <a:bodyPr wrap="square" rtlCol="0">
            <a:spAutoFit/>
          </a:bodyPr>
          <a:lstStyle/>
          <a:p>
            <a:pPr marL="342900" indent="-342900">
              <a:buFont typeface="+mj-lt"/>
              <a:buAutoNum type="arabicPeriod" startAt="4"/>
            </a:pPr>
            <a:r>
              <a:rPr lang="en-IE" sz="1400" b="1" dirty="0">
                <a:solidFill>
                  <a:schemeClr val="tx1"/>
                </a:solidFill>
              </a:rPr>
              <a:t>Need to agree if the configurations are static? (i.e. do not allow to dynamically switch between them)</a:t>
            </a:r>
          </a:p>
          <a:p>
            <a:pPr marL="1085850" lvl="1" indent="-342900">
              <a:buFont typeface="Arial" panose="020B0604020202020204" pitchFamily="34" charset="0"/>
              <a:buChar char="•"/>
            </a:pPr>
            <a:r>
              <a:rPr lang="en-IE" sz="1400" b="1" dirty="0">
                <a:solidFill>
                  <a:schemeClr val="tx1"/>
                </a:solidFill>
              </a:rPr>
              <a:t>This would impact the short-term parameters in some way</a:t>
            </a:r>
          </a:p>
          <a:p>
            <a:pPr marL="1485900" lvl="2" indent="-342900">
              <a:buFont typeface="Arial" panose="020B0604020202020204" pitchFamily="34" charset="0"/>
              <a:buChar char="•"/>
            </a:pPr>
            <a:r>
              <a:rPr lang="en-IE" b="1" dirty="0">
                <a:solidFill>
                  <a:schemeClr val="tx1"/>
                </a:solidFill>
              </a:rPr>
              <a:t>Currently short-term parameters in Management PHY config allows switching between various flavours of NBA</a:t>
            </a:r>
          </a:p>
          <a:p>
            <a:pPr marL="1485900" lvl="2" indent="-342900">
              <a:buFont typeface="Arial" panose="020B0604020202020204" pitchFamily="34" charset="0"/>
              <a:buChar char="•"/>
            </a:pPr>
            <a:endParaRPr lang="en-IE" b="1" dirty="0">
              <a:solidFill>
                <a:schemeClr val="tx1"/>
              </a:solidFill>
            </a:endParaRPr>
          </a:p>
          <a:p>
            <a:pPr marL="1485900" lvl="2" indent="-342900">
              <a:buFont typeface="Arial" panose="020B0604020202020204" pitchFamily="34" charset="0"/>
              <a:buChar char="•"/>
            </a:pPr>
            <a:r>
              <a:rPr lang="en-IE" b="1" dirty="0">
                <a:solidFill>
                  <a:schemeClr val="tx1"/>
                </a:solidFill>
              </a:rPr>
              <a:t>What happens if ADV-RESP signals a Management PHY Config that the Initiator does not support? Is there a single mandatory mode for NBA that the Initiator can insist on?</a:t>
            </a:r>
          </a:p>
          <a:p>
            <a:pPr marL="1485900" lvl="2" indent="-342900">
              <a:buFont typeface="Arial" panose="020B0604020202020204" pitchFamily="34" charset="0"/>
              <a:buChar char="•"/>
            </a:pPr>
            <a:endParaRPr lang="en-IE" dirty="0">
              <a:solidFill>
                <a:schemeClr val="tx1"/>
              </a:solidFill>
            </a:endParaRPr>
          </a:p>
          <a:p>
            <a:pPr marL="1085850" lvl="1" indent="-342900">
              <a:buFont typeface="+mj-lt"/>
              <a:buAutoNum type="arabicPeriod"/>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r>
              <a:rPr lang="en-IE" sz="1400" dirty="0">
                <a:solidFill>
                  <a:schemeClr val="tx1"/>
                </a:solidFill>
              </a:rPr>
              <a:t>TG4ab agree that dynamic switching between configurations will not be done</a:t>
            </a: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BA89433E-BDA1-CE12-DB91-7E078BEAA9D7}"/>
              </a:ext>
            </a:extLst>
          </p:cNvPr>
          <p:cNvCxnSpPr/>
          <p:nvPr/>
        </p:nvCxnSpPr>
        <p:spPr bwMode="auto">
          <a:xfrm>
            <a:off x="653143" y="3436678"/>
            <a:ext cx="7892151"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129703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Q5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2462213"/>
          </a:xfrm>
          <a:prstGeom prst="rect">
            <a:avLst/>
          </a:prstGeom>
          <a:noFill/>
        </p:spPr>
        <p:txBody>
          <a:bodyPr wrap="square" rtlCol="0">
            <a:spAutoFit/>
          </a:bodyPr>
          <a:lstStyle/>
          <a:p>
            <a:pPr marL="342900" indent="-342900">
              <a:buFont typeface="+mj-lt"/>
              <a:buAutoNum type="arabicPeriod" startAt="5"/>
            </a:pPr>
            <a:r>
              <a:rPr lang="en-IE" sz="1400" b="1" dirty="0">
                <a:solidFill>
                  <a:schemeClr val="tx1"/>
                </a:solidFill>
              </a:rPr>
              <a:t>Is the same UWB channel used for all phases?</a:t>
            </a:r>
          </a:p>
          <a:p>
            <a:pPr marL="1085850" lvl="1" indent="-342900">
              <a:buFont typeface="Arial" panose="020B0604020202020204" pitchFamily="34" charset="0"/>
              <a:buChar char="•"/>
            </a:pPr>
            <a:r>
              <a:rPr lang="en-IE" sz="1400" b="1" dirty="0">
                <a:solidFill>
                  <a:schemeClr val="tx1"/>
                </a:solidFill>
              </a:rPr>
              <a:t>(e.g. do Report and Control use the same channel as ranging)?</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r>
              <a:rPr lang="en-IE" sz="1400" dirty="0">
                <a:solidFill>
                  <a:srgbClr val="FF0000"/>
                </a:solidFill>
              </a:rPr>
              <a:t>Propose that TG4ab agree that when UWB is being used in MMS ranging that all phases using UWB use the same UWB channel</a:t>
            </a: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C73FF213-6832-742F-B5BB-03CD88D89DF9}"/>
              </a:ext>
            </a:extLst>
          </p:cNvPr>
          <p:cNvCxnSpPr/>
          <p:nvPr/>
        </p:nvCxnSpPr>
        <p:spPr bwMode="auto">
          <a:xfrm>
            <a:off x="653143" y="2259104"/>
            <a:ext cx="7591825"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1832438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E1A04-3FE0-4E98-81A4-38E7F68F3B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1702F1-BF3A-2225-6D8F-9B36308BD132}"/>
              </a:ext>
            </a:extLst>
          </p:cNvPr>
          <p:cNvSpPr>
            <a:spLocks noGrp="1"/>
          </p:cNvSpPr>
          <p:nvPr>
            <p:ph type="title"/>
          </p:nvPr>
        </p:nvSpPr>
        <p:spPr>
          <a:xfrm>
            <a:off x="780831" y="646549"/>
            <a:ext cx="7764463" cy="754063"/>
          </a:xfrm>
        </p:spPr>
        <p:txBody>
          <a:bodyPr>
            <a:noAutofit/>
          </a:bodyPr>
          <a:lstStyle/>
          <a:p>
            <a:r>
              <a:rPr lang="en-IE" sz="2800" dirty="0"/>
              <a:t>Areas that need Consensus - Q6 </a:t>
            </a:r>
          </a:p>
        </p:txBody>
      </p:sp>
      <p:sp>
        <p:nvSpPr>
          <p:cNvPr id="4" name="Slide Number Placeholder 3">
            <a:extLst>
              <a:ext uri="{FF2B5EF4-FFF2-40B4-BE49-F238E27FC236}">
                <a16:creationId xmlns:a16="http://schemas.microsoft.com/office/drawing/2014/main" id="{4AD028F5-EC5A-5BC8-3BFC-01537EFFD6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sp>
        <p:nvSpPr>
          <p:cNvPr id="57" name="TextBox 56">
            <a:extLst>
              <a:ext uri="{FF2B5EF4-FFF2-40B4-BE49-F238E27FC236}">
                <a16:creationId xmlns:a16="http://schemas.microsoft.com/office/drawing/2014/main" id="{D0E9553B-D6B3-960D-AF11-094F31B25C4D}"/>
              </a:ext>
            </a:extLst>
          </p:cNvPr>
          <p:cNvSpPr txBox="1"/>
          <p:nvPr/>
        </p:nvSpPr>
        <p:spPr>
          <a:xfrm>
            <a:off x="598706" y="1400612"/>
            <a:ext cx="7946588" cy="4616648"/>
          </a:xfrm>
          <a:prstGeom prst="rect">
            <a:avLst/>
          </a:prstGeom>
          <a:noFill/>
        </p:spPr>
        <p:txBody>
          <a:bodyPr wrap="square" rtlCol="0">
            <a:spAutoFit/>
          </a:bodyPr>
          <a:lstStyle/>
          <a:p>
            <a:pPr marL="342900" indent="-342900">
              <a:buFont typeface="+mj-lt"/>
              <a:buAutoNum type="arabicPeriod" startAt="6"/>
            </a:pPr>
            <a:r>
              <a:rPr lang="en-IE" sz="1400" b="1" dirty="0">
                <a:solidFill>
                  <a:schemeClr val="tx1"/>
                </a:solidFill>
              </a:rPr>
              <a:t>What preamble code is used in the UWB SP0 packets?</a:t>
            </a:r>
          </a:p>
          <a:p>
            <a:pPr marL="1085850" lvl="1" indent="-342900">
              <a:buFont typeface="Arial" panose="020B0604020202020204" pitchFamily="34" charset="0"/>
              <a:buChar char="•"/>
            </a:pPr>
            <a:r>
              <a:rPr lang="en-IE" sz="1400" b="1" dirty="0">
                <a:solidFill>
                  <a:schemeClr val="tx1"/>
                </a:solidFill>
              </a:rPr>
              <a:t>Note that the preamble code for the control and report packet is currently defined as a function of the ‘Sequence Code Index’ field in the </a:t>
            </a:r>
            <a:r>
              <a:rPr lang="en-IE" sz="1400" b="1" i="1" dirty="0">
                <a:solidFill>
                  <a:schemeClr val="tx1"/>
                </a:solidFill>
              </a:rPr>
              <a:t>Ranging PHY Config</a:t>
            </a:r>
          </a:p>
          <a:p>
            <a:pPr marL="1085850" lvl="1"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r>
              <a:rPr lang="en-IE" sz="1400" b="1" dirty="0">
                <a:solidFill>
                  <a:schemeClr val="tx1"/>
                </a:solidFill>
              </a:rPr>
              <a:t>This field can contain length-127 and length-91 ternary codes but SP0 is HPRF only</a:t>
            </a:r>
          </a:p>
          <a:p>
            <a:pPr marL="1485900" lvl="2"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r>
              <a:rPr lang="en-IE" sz="1400" b="1" dirty="0">
                <a:solidFill>
                  <a:schemeClr val="tx1"/>
                </a:solidFill>
              </a:rPr>
              <a:t>The current mapping does not take account of length-127 RSF codes</a:t>
            </a:r>
          </a:p>
          <a:p>
            <a:pPr marL="1485900" lvl="2"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r>
              <a:rPr lang="en-IE" sz="1400" b="1" dirty="0">
                <a:solidFill>
                  <a:schemeClr val="tx1"/>
                </a:solidFill>
              </a:rPr>
              <a:t>The current mapping imposes a hard link between SP0 and the RSF codes </a:t>
            </a:r>
          </a:p>
          <a:p>
            <a:pPr marL="1485900" lvl="2"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r>
              <a:rPr lang="en-IE" sz="1400" dirty="0">
                <a:solidFill>
                  <a:srgbClr val="FF0000"/>
                </a:solidFill>
              </a:rPr>
              <a:t>Propose extend the existing Sequence Code Index field mapping to map length-127 RSF codes to length-91 SP0 codes?</a:t>
            </a:r>
          </a:p>
          <a:p>
            <a:pPr lvl="1" indent="0"/>
            <a:endParaRPr lang="en-IE" sz="1400" dirty="0">
              <a:solidFill>
                <a:srgbClr val="FF0000"/>
              </a:solidFill>
            </a:endParaRPr>
          </a:p>
          <a:p>
            <a:pPr marL="1085850" lvl="1"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9E5A7C92-9E5A-6462-AE1D-55EBBDFD7F98}"/>
              </a:ext>
            </a:extLst>
          </p:cNvPr>
          <p:cNvCxnSpPr/>
          <p:nvPr/>
        </p:nvCxnSpPr>
        <p:spPr bwMode="auto">
          <a:xfrm>
            <a:off x="780831" y="3972645"/>
            <a:ext cx="7671606"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32754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E1A04-3FE0-4E98-81A4-38E7F68F3B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1702F1-BF3A-2225-6D8F-9B36308BD132}"/>
              </a:ext>
            </a:extLst>
          </p:cNvPr>
          <p:cNvSpPr>
            <a:spLocks noGrp="1"/>
          </p:cNvSpPr>
          <p:nvPr>
            <p:ph type="title"/>
          </p:nvPr>
        </p:nvSpPr>
        <p:spPr>
          <a:xfrm>
            <a:off x="780831" y="646549"/>
            <a:ext cx="7764463" cy="754063"/>
          </a:xfrm>
        </p:spPr>
        <p:txBody>
          <a:bodyPr>
            <a:noAutofit/>
          </a:bodyPr>
          <a:lstStyle/>
          <a:p>
            <a:r>
              <a:rPr lang="en-IE" sz="2800" dirty="0"/>
              <a:t>Draft C text related to Q6 </a:t>
            </a:r>
          </a:p>
        </p:txBody>
      </p:sp>
      <p:sp>
        <p:nvSpPr>
          <p:cNvPr id="4" name="Slide Number Placeholder 3">
            <a:extLst>
              <a:ext uri="{FF2B5EF4-FFF2-40B4-BE49-F238E27FC236}">
                <a16:creationId xmlns:a16="http://schemas.microsoft.com/office/drawing/2014/main" id="{4AD028F5-EC5A-5BC8-3BFC-01537EFFD6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15</a:t>
            </a:fld>
            <a:endParaRPr lang="en-US" altLang="en-US"/>
          </a:p>
        </p:txBody>
      </p:sp>
      <p:pic>
        <p:nvPicPr>
          <p:cNvPr id="5" name="Picture 4">
            <a:extLst>
              <a:ext uri="{FF2B5EF4-FFF2-40B4-BE49-F238E27FC236}">
                <a16:creationId xmlns:a16="http://schemas.microsoft.com/office/drawing/2014/main" id="{574808FB-F143-3CAE-B1F9-56C1B2321CE4}"/>
              </a:ext>
            </a:extLst>
          </p:cNvPr>
          <p:cNvPicPr>
            <a:picLocks noChangeAspect="1"/>
          </p:cNvPicPr>
          <p:nvPr/>
        </p:nvPicPr>
        <p:blipFill>
          <a:blip r:embed="rId3"/>
          <a:stretch>
            <a:fillRect/>
          </a:stretch>
        </p:blipFill>
        <p:spPr>
          <a:xfrm>
            <a:off x="0" y="1455118"/>
            <a:ext cx="9144000" cy="2909455"/>
          </a:xfrm>
          <a:prstGeom prst="rect">
            <a:avLst/>
          </a:prstGeom>
        </p:spPr>
      </p:pic>
      <p:pic>
        <p:nvPicPr>
          <p:cNvPr id="6" name="Picture 5">
            <a:extLst>
              <a:ext uri="{FF2B5EF4-FFF2-40B4-BE49-F238E27FC236}">
                <a16:creationId xmlns:a16="http://schemas.microsoft.com/office/drawing/2014/main" id="{621512D2-7825-FE69-2AB2-63B6AED8D049}"/>
              </a:ext>
            </a:extLst>
          </p:cNvPr>
          <p:cNvPicPr>
            <a:picLocks noChangeAspect="1"/>
          </p:cNvPicPr>
          <p:nvPr/>
        </p:nvPicPr>
        <p:blipFill>
          <a:blip r:embed="rId4"/>
          <a:stretch>
            <a:fillRect/>
          </a:stretch>
        </p:blipFill>
        <p:spPr>
          <a:xfrm>
            <a:off x="-41295" y="4785113"/>
            <a:ext cx="9144000" cy="1535310"/>
          </a:xfrm>
          <a:prstGeom prst="rect">
            <a:avLst/>
          </a:prstGeom>
        </p:spPr>
      </p:pic>
      <p:sp>
        <p:nvSpPr>
          <p:cNvPr id="7" name="TextBox 6">
            <a:extLst>
              <a:ext uri="{FF2B5EF4-FFF2-40B4-BE49-F238E27FC236}">
                <a16:creationId xmlns:a16="http://schemas.microsoft.com/office/drawing/2014/main" id="{2DDB0B18-E871-5046-B3CA-7D76AB74384D}"/>
              </a:ext>
            </a:extLst>
          </p:cNvPr>
          <p:cNvSpPr txBox="1"/>
          <p:nvPr/>
        </p:nvSpPr>
        <p:spPr>
          <a:xfrm>
            <a:off x="98411" y="4550748"/>
            <a:ext cx="548548" cy="276999"/>
          </a:xfrm>
          <a:prstGeom prst="rect">
            <a:avLst/>
          </a:prstGeom>
          <a:noFill/>
        </p:spPr>
        <p:txBody>
          <a:bodyPr wrap="none" rtlCol="0">
            <a:spAutoFit/>
          </a:bodyPr>
          <a:lstStyle/>
          <a:p>
            <a:r>
              <a:rPr lang="en-IE" b="1" dirty="0">
                <a:solidFill>
                  <a:schemeClr val="tx1"/>
                </a:solidFill>
              </a:rPr>
              <a:t>Pg 70</a:t>
            </a:r>
            <a:endParaRPr lang="en-US" b="1" dirty="0">
              <a:solidFill>
                <a:schemeClr val="tx1"/>
              </a:solidFill>
            </a:endParaRPr>
          </a:p>
        </p:txBody>
      </p:sp>
      <p:sp>
        <p:nvSpPr>
          <p:cNvPr id="8" name="TextBox 7">
            <a:extLst>
              <a:ext uri="{FF2B5EF4-FFF2-40B4-BE49-F238E27FC236}">
                <a16:creationId xmlns:a16="http://schemas.microsoft.com/office/drawing/2014/main" id="{7B53F1FB-9A22-4DBC-E350-F43CE6C378ED}"/>
              </a:ext>
            </a:extLst>
          </p:cNvPr>
          <p:cNvSpPr txBox="1"/>
          <p:nvPr/>
        </p:nvSpPr>
        <p:spPr>
          <a:xfrm>
            <a:off x="84642" y="2720965"/>
            <a:ext cx="548548" cy="276999"/>
          </a:xfrm>
          <a:prstGeom prst="rect">
            <a:avLst/>
          </a:prstGeom>
          <a:noFill/>
        </p:spPr>
        <p:txBody>
          <a:bodyPr wrap="none" rtlCol="0">
            <a:spAutoFit/>
          </a:bodyPr>
          <a:lstStyle/>
          <a:p>
            <a:r>
              <a:rPr lang="en-IE" b="1" dirty="0">
                <a:solidFill>
                  <a:schemeClr val="tx1"/>
                </a:solidFill>
              </a:rPr>
              <a:t>Pg 67</a:t>
            </a:r>
            <a:endParaRPr lang="en-US" b="1" dirty="0">
              <a:solidFill>
                <a:schemeClr val="tx1"/>
              </a:solidFill>
            </a:endParaRPr>
          </a:p>
        </p:txBody>
      </p:sp>
    </p:spTree>
    <p:extLst>
      <p:ext uri="{BB962C8B-B14F-4D97-AF65-F5344CB8AC3E}">
        <p14:creationId xmlns:p14="http://schemas.microsoft.com/office/powerpoint/2010/main" val="1166288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E1A04-3FE0-4E98-81A4-38E7F68F3B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1702F1-BF3A-2225-6D8F-9B36308BD132}"/>
              </a:ext>
            </a:extLst>
          </p:cNvPr>
          <p:cNvSpPr>
            <a:spLocks noGrp="1"/>
          </p:cNvSpPr>
          <p:nvPr>
            <p:ph type="title"/>
          </p:nvPr>
        </p:nvSpPr>
        <p:spPr>
          <a:xfrm>
            <a:off x="780831" y="646549"/>
            <a:ext cx="7764463" cy="754063"/>
          </a:xfrm>
        </p:spPr>
        <p:txBody>
          <a:bodyPr>
            <a:noAutofit/>
          </a:bodyPr>
          <a:lstStyle/>
          <a:p>
            <a:r>
              <a:rPr lang="en-IE" sz="2800" dirty="0"/>
              <a:t>Areas that need Consensus - Q7 </a:t>
            </a:r>
          </a:p>
        </p:txBody>
      </p:sp>
      <p:sp>
        <p:nvSpPr>
          <p:cNvPr id="4" name="Slide Number Placeholder 3">
            <a:extLst>
              <a:ext uri="{FF2B5EF4-FFF2-40B4-BE49-F238E27FC236}">
                <a16:creationId xmlns:a16="http://schemas.microsoft.com/office/drawing/2014/main" id="{4AD028F5-EC5A-5BC8-3BFC-01537EFFD6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a:p>
        </p:txBody>
      </p:sp>
      <p:sp>
        <p:nvSpPr>
          <p:cNvPr id="57" name="TextBox 56">
            <a:extLst>
              <a:ext uri="{FF2B5EF4-FFF2-40B4-BE49-F238E27FC236}">
                <a16:creationId xmlns:a16="http://schemas.microsoft.com/office/drawing/2014/main" id="{D0E9553B-D6B3-960D-AF11-094F31B25C4D}"/>
              </a:ext>
            </a:extLst>
          </p:cNvPr>
          <p:cNvSpPr txBox="1"/>
          <p:nvPr/>
        </p:nvSpPr>
        <p:spPr>
          <a:xfrm>
            <a:off x="598706" y="1400612"/>
            <a:ext cx="7946588" cy="5262979"/>
          </a:xfrm>
          <a:prstGeom prst="rect">
            <a:avLst/>
          </a:prstGeom>
          <a:noFill/>
        </p:spPr>
        <p:txBody>
          <a:bodyPr wrap="square" rtlCol="0">
            <a:spAutoFit/>
          </a:bodyPr>
          <a:lstStyle/>
          <a:p>
            <a:pPr marL="342900" indent="-342900">
              <a:buFont typeface="+mj-lt"/>
              <a:buAutoNum type="arabicPeriod" startAt="7"/>
            </a:pPr>
            <a:r>
              <a:rPr lang="en-IE" sz="1400" b="1" dirty="0">
                <a:solidFill>
                  <a:schemeClr val="tx1"/>
                </a:solidFill>
              </a:rPr>
              <a:t>What is the preamble code for the MMS Packet SYNC+SFD</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r>
              <a:rPr lang="en-IE" sz="1400" b="1" dirty="0">
                <a:solidFill>
                  <a:schemeClr val="tx1"/>
                </a:solidFill>
              </a:rPr>
              <a:t>Currently this is not defined </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r>
              <a:rPr lang="en-IE" sz="1400" b="1" dirty="0">
                <a:solidFill>
                  <a:schemeClr val="tx1"/>
                </a:solidFill>
              </a:rPr>
              <a:t>Note that the MMS Packet SYNC+SFD possibly should not ‘copy’ the SYNC and SFD of SP0 because SP0 is HPRF only whereas the RSF can be length-127 and length-91 codes</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r>
              <a:rPr lang="en-IE" sz="1400" b="1" dirty="0">
                <a:solidFill>
                  <a:schemeClr val="tx1"/>
                </a:solidFill>
              </a:rPr>
              <a:t>This means that there could be a mix of ‘preamble’ codes in the MMS packet</a:t>
            </a:r>
          </a:p>
          <a:p>
            <a:pPr marL="1085850" lvl="1"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r>
              <a:rPr lang="en-IE" sz="1400" dirty="0">
                <a:solidFill>
                  <a:srgbClr val="FF0000"/>
                </a:solidFill>
              </a:rPr>
              <a:t>Propose that the SYNC+SFD must have the same code as the RSF if the RSF is either length-127 or length-91 (i.e.  </a:t>
            </a:r>
            <a:r>
              <a:rPr lang="en-IE" sz="1400" dirty="0" err="1">
                <a:solidFill>
                  <a:srgbClr val="FF0000"/>
                </a:solidFill>
              </a:rPr>
              <a:t>Ipatov</a:t>
            </a:r>
            <a:r>
              <a:rPr lang="en-IE" sz="1400" dirty="0">
                <a:solidFill>
                  <a:srgbClr val="FF0000"/>
                </a:solidFill>
              </a:rPr>
              <a:t>)</a:t>
            </a: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r>
              <a:rPr lang="en-IE" sz="1400" dirty="0">
                <a:solidFill>
                  <a:srgbClr val="FF0000"/>
                </a:solidFill>
              </a:rPr>
              <a:t>Propose that the SYNC+SFD should use the same formula as defined SP0 if the RSF is length-128 (i.e. complementary pairs)?</a:t>
            </a:r>
          </a:p>
          <a:p>
            <a:pPr marL="342900" indent="-342900">
              <a:buFont typeface="Arial" panose="020B0604020202020204" pitchFamily="34" charset="0"/>
              <a:buChar char="•"/>
            </a:pPr>
            <a:endParaRPr lang="en-IE" sz="1400" dirty="0">
              <a:solidFill>
                <a:srgbClr val="FF0000"/>
              </a:solidFill>
            </a:endParaRPr>
          </a:p>
          <a:p>
            <a:pPr lvl="1" indent="0"/>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143FF37B-FE63-D5B7-6C04-C03775C7D66F}"/>
              </a:ext>
            </a:extLst>
          </p:cNvPr>
          <p:cNvCxnSpPr/>
          <p:nvPr/>
        </p:nvCxnSpPr>
        <p:spPr bwMode="auto">
          <a:xfrm>
            <a:off x="653143" y="3680644"/>
            <a:ext cx="7892151"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760141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Backup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17</a:t>
            </a:fld>
            <a:endParaRPr lang="en-US" altLang="en-US"/>
          </a:p>
        </p:txBody>
      </p:sp>
      <p:graphicFrame>
        <p:nvGraphicFramePr>
          <p:cNvPr id="3" name="Table 2">
            <a:extLst>
              <a:ext uri="{FF2B5EF4-FFF2-40B4-BE49-F238E27FC236}">
                <a16:creationId xmlns:a16="http://schemas.microsoft.com/office/drawing/2014/main" id="{DFBAC151-9807-A07E-AE09-05DA5CED7319}"/>
              </a:ext>
            </a:extLst>
          </p:cNvPr>
          <p:cNvGraphicFramePr>
            <a:graphicFrameLocks noGrp="1"/>
          </p:cNvGraphicFramePr>
          <p:nvPr>
            <p:extLst>
              <p:ext uri="{D42A27DB-BD31-4B8C-83A1-F6EECF244321}">
                <p14:modId xmlns:p14="http://schemas.microsoft.com/office/powerpoint/2010/main" val="2324451245"/>
              </p:ext>
            </p:extLst>
          </p:nvPr>
        </p:nvGraphicFramePr>
        <p:xfrm>
          <a:off x="1036250" y="1766030"/>
          <a:ext cx="7617555" cy="2692851"/>
        </p:xfrm>
        <a:graphic>
          <a:graphicData uri="http://schemas.openxmlformats.org/drawingml/2006/table">
            <a:tbl>
              <a:tblPr firstRow="1" bandRow="1">
                <a:tableStyleId>{21E4AEA4-8DFA-4A89-87EB-49C32662AFE0}</a:tableStyleId>
              </a:tblPr>
              <a:tblGrid>
                <a:gridCol w="2118266">
                  <a:extLst>
                    <a:ext uri="{9D8B030D-6E8A-4147-A177-3AD203B41FA5}">
                      <a16:colId xmlns:a16="http://schemas.microsoft.com/office/drawing/2014/main" val="2514765804"/>
                    </a:ext>
                  </a:extLst>
                </a:gridCol>
                <a:gridCol w="1690511">
                  <a:extLst>
                    <a:ext uri="{9D8B030D-6E8A-4147-A177-3AD203B41FA5}">
                      <a16:colId xmlns:a16="http://schemas.microsoft.com/office/drawing/2014/main" val="4084248225"/>
                    </a:ext>
                  </a:extLst>
                </a:gridCol>
                <a:gridCol w="1904389">
                  <a:extLst>
                    <a:ext uri="{9D8B030D-6E8A-4147-A177-3AD203B41FA5}">
                      <a16:colId xmlns:a16="http://schemas.microsoft.com/office/drawing/2014/main" val="2193409611"/>
                    </a:ext>
                  </a:extLst>
                </a:gridCol>
                <a:gridCol w="1904389">
                  <a:extLst>
                    <a:ext uri="{9D8B030D-6E8A-4147-A177-3AD203B41FA5}">
                      <a16:colId xmlns:a16="http://schemas.microsoft.com/office/drawing/2014/main" val="2739256369"/>
                    </a:ext>
                  </a:extLst>
                </a:gridCol>
              </a:tblGrid>
              <a:tr h="594525">
                <a:tc>
                  <a:txBody>
                    <a:bodyPr/>
                    <a:lstStyle/>
                    <a:p>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SP0</a:t>
                      </a:r>
                      <a:endParaRPr lang="en-US" sz="1400" dirty="0"/>
                    </a:p>
                    <a:p>
                      <a:pPr algn="ctr"/>
                      <a:endParaRPr lang="en-US" sz="1400" dirty="0"/>
                    </a:p>
                  </a:txBody>
                  <a:tcPr/>
                </a:tc>
                <a:tc>
                  <a:txBody>
                    <a:bodyPr/>
                    <a:lstStyle/>
                    <a:p>
                      <a:pPr algn="ctr"/>
                      <a:r>
                        <a:rPr lang="en-IE" sz="1400" dirty="0"/>
                        <a:t>MMS Packet</a:t>
                      </a:r>
                    </a:p>
                    <a:p>
                      <a:pPr algn="ctr"/>
                      <a:r>
                        <a:rPr lang="en-IE" sz="1400" dirty="0"/>
                        <a:t>SYNC+SFD</a:t>
                      </a:r>
                      <a:endParaRPr lang="en-US" sz="1400" dirty="0"/>
                    </a:p>
                  </a:txBody>
                  <a:tcPr/>
                </a:tc>
                <a:tc>
                  <a:txBody>
                    <a:bodyPr/>
                    <a:lstStyle/>
                    <a:p>
                      <a:pPr algn="ctr"/>
                      <a:r>
                        <a:rPr lang="en-IE" sz="1400" dirty="0"/>
                        <a:t>RSF</a:t>
                      </a:r>
                      <a:endParaRPr lang="en-US" sz="1400" dirty="0"/>
                    </a:p>
                  </a:txBody>
                  <a:tcPr/>
                </a:tc>
                <a:extLst>
                  <a:ext uri="{0D108BD9-81ED-4DB2-BD59-A6C34878D82A}">
                    <a16:rowId xmlns:a16="http://schemas.microsoft.com/office/drawing/2014/main" val="2657992280"/>
                  </a:ext>
                </a:extLst>
              </a:tr>
              <a:tr h="349721">
                <a:tc>
                  <a:txBody>
                    <a:bodyPr/>
                    <a:lstStyle/>
                    <a:p>
                      <a:r>
                        <a:rPr lang="en-IE" sz="1400" dirty="0"/>
                        <a:t>Channel</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undefined</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R-PHY Config</a:t>
                      </a:r>
                      <a:endParaRPr lang="en-US" sz="1400" dirty="0"/>
                    </a:p>
                  </a:txBody>
                  <a:tcPr/>
                </a:tc>
                <a:tc>
                  <a:txBody>
                    <a:bodyPr/>
                    <a:lstStyle/>
                    <a:p>
                      <a:pPr algn="ctr"/>
                      <a:r>
                        <a:rPr lang="en-IE" sz="1400" dirty="0"/>
                        <a:t>R-PHY Config</a:t>
                      </a:r>
                      <a:endParaRPr lang="en-US" sz="1400" dirty="0"/>
                    </a:p>
                  </a:txBody>
                  <a:tcPr/>
                </a:tc>
                <a:extLst>
                  <a:ext uri="{0D108BD9-81ED-4DB2-BD59-A6C34878D82A}">
                    <a16:rowId xmlns:a16="http://schemas.microsoft.com/office/drawing/2014/main" val="3992318173"/>
                  </a:ext>
                </a:extLst>
              </a:tr>
              <a:tr h="349721">
                <a:tc>
                  <a:txBody>
                    <a:bodyPr/>
                    <a:lstStyle/>
                    <a:p>
                      <a:r>
                        <a:rPr lang="en-IE" sz="1400" dirty="0"/>
                        <a:t>Preamble Code</a:t>
                      </a:r>
                      <a:endParaRPr lang="en-US" sz="1400" dirty="0"/>
                    </a:p>
                  </a:txBody>
                  <a:tcPr/>
                </a:tc>
                <a:tc>
                  <a:txBody>
                    <a:bodyPr/>
                    <a:lstStyle/>
                    <a:p>
                      <a:pPr algn="ctr"/>
                      <a:r>
                        <a:rPr lang="en-IE" sz="1400" dirty="0"/>
                        <a:t>undefined</a:t>
                      </a:r>
                      <a:endParaRPr lang="en-US" sz="1400" dirty="0"/>
                    </a:p>
                  </a:txBody>
                  <a:tcPr/>
                </a:tc>
                <a:tc>
                  <a:txBody>
                    <a:bodyPr/>
                    <a:lstStyle/>
                    <a:p>
                      <a:pPr algn="ctr"/>
                      <a:r>
                        <a:rPr lang="en-IE" sz="1400" dirty="0" err="1"/>
                        <a:t>fn</a:t>
                      </a:r>
                      <a:r>
                        <a:rPr lang="en-IE" sz="1400" dirty="0"/>
                        <a:t>(SCI)</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R-PHY Config</a:t>
                      </a:r>
                      <a:endParaRPr lang="en-US" sz="1400" dirty="0"/>
                    </a:p>
                  </a:txBody>
                  <a:tcPr/>
                </a:tc>
                <a:extLst>
                  <a:ext uri="{0D108BD9-81ED-4DB2-BD59-A6C34878D82A}">
                    <a16:rowId xmlns:a16="http://schemas.microsoft.com/office/drawing/2014/main" val="3293297669"/>
                  </a:ext>
                </a:extLst>
              </a:tr>
              <a:tr h="349721">
                <a:tc>
                  <a:txBody>
                    <a:bodyPr/>
                    <a:lstStyle/>
                    <a:p>
                      <a:r>
                        <a:rPr lang="en-IE" sz="1400" dirty="0"/>
                        <a:t>SYNC</a:t>
                      </a:r>
                      <a:endParaRPr lang="en-US" sz="1400" dirty="0"/>
                    </a:p>
                  </a:txBody>
                  <a:tcPr/>
                </a:tc>
                <a:tc>
                  <a:txBody>
                    <a:bodyPr/>
                    <a:lstStyle/>
                    <a:p>
                      <a:pPr algn="ctr"/>
                      <a:r>
                        <a:rPr lang="en-IE" sz="1400" dirty="0"/>
                        <a:t>M-PHY Config</a:t>
                      </a:r>
                      <a:endParaRPr lang="en-US" sz="1400" dirty="0"/>
                    </a:p>
                  </a:txBody>
                  <a:tcPr/>
                </a:tc>
                <a:tc>
                  <a:txBody>
                    <a:bodyPr/>
                    <a:lstStyle/>
                    <a:p>
                      <a:pPr algn="ctr"/>
                      <a:r>
                        <a:rPr lang="en-IE" sz="1400" dirty="0"/>
                        <a:t>undefined</a:t>
                      </a:r>
                      <a:endParaRPr lang="en-US" sz="1400" dirty="0"/>
                    </a:p>
                  </a:txBody>
                  <a:tcPr/>
                </a:tc>
                <a:tc>
                  <a:txBody>
                    <a:bodyPr/>
                    <a:lstStyle/>
                    <a:p>
                      <a:pPr algn="ctr"/>
                      <a:r>
                        <a:rPr lang="en-IE" sz="1400" dirty="0"/>
                        <a:t>N\A</a:t>
                      </a:r>
                      <a:endParaRPr lang="en-US" sz="1400" dirty="0"/>
                    </a:p>
                  </a:txBody>
                  <a:tcPr/>
                </a:tc>
                <a:extLst>
                  <a:ext uri="{0D108BD9-81ED-4DB2-BD59-A6C34878D82A}">
                    <a16:rowId xmlns:a16="http://schemas.microsoft.com/office/drawing/2014/main" val="3459242077"/>
                  </a:ext>
                </a:extLst>
              </a:tr>
              <a:tr h="349721">
                <a:tc>
                  <a:txBody>
                    <a:bodyPr/>
                    <a:lstStyle/>
                    <a:p>
                      <a:r>
                        <a:rPr lang="en-IE" sz="1400" dirty="0"/>
                        <a:t>SFD</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M-PHY Config</a:t>
                      </a:r>
                      <a:endParaRPr lang="en-US" sz="1400" dirty="0"/>
                    </a:p>
                  </a:txBody>
                  <a:tcPr/>
                </a:tc>
                <a:tc>
                  <a:txBody>
                    <a:bodyPr/>
                    <a:lstStyle/>
                    <a:p>
                      <a:pPr algn="ctr"/>
                      <a:r>
                        <a:rPr lang="en-IE" sz="1400" dirty="0"/>
                        <a:t>undefined</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N\A</a:t>
                      </a:r>
                      <a:endParaRPr lang="en-US" sz="1400" dirty="0"/>
                    </a:p>
                  </a:txBody>
                  <a:tcPr/>
                </a:tc>
                <a:extLst>
                  <a:ext uri="{0D108BD9-81ED-4DB2-BD59-A6C34878D82A}">
                    <a16:rowId xmlns:a16="http://schemas.microsoft.com/office/drawing/2014/main" val="1122451269"/>
                  </a:ext>
                </a:extLst>
              </a:tr>
              <a:tr h="349721">
                <a:tc>
                  <a:txBody>
                    <a:bodyPr/>
                    <a:lstStyle/>
                    <a:p>
                      <a:r>
                        <a:rPr lang="en-IE" sz="1400" dirty="0"/>
                        <a:t>Data Config0</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M-PHY Config</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N\A</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N\A</a:t>
                      </a:r>
                      <a:endParaRPr lang="en-US" sz="1400" dirty="0"/>
                    </a:p>
                  </a:txBody>
                  <a:tcPr/>
                </a:tc>
                <a:extLst>
                  <a:ext uri="{0D108BD9-81ED-4DB2-BD59-A6C34878D82A}">
                    <a16:rowId xmlns:a16="http://schemas.microsoft.com/office/drawing/2014/main" val="2295422155"/>
                  </a:ext>
                </a:extLst>
              </a:tr>
              <a:tr h="349721">
                <a:tc>
                  <a:txBody>
                    <a:bodyPr/>
                    <a:lstStyle/>
                    <a:p>
                      <a:r>
                        <a:rPr lang="en-IE" sz="1400" dirty="0"/>
                        <a:t>Data Config1</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M-PHY Config</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N\A</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N\A</a:t>
                      </a:r>
                      <a:endParaRPr lang="en-US" sz="1400" dirty="0"/>
                    </a:p>
                  </a:txBody>
                  <a:tcPr/>
                </a:tc>
                <a:extLst>
                  <a:ext uri="{0D108BD9-81ED-4DB2-BD59-A6C34878D82A}">
                    <a16:rowId xmlns:a16="http://schemas.microsoft.com/office/drawing/2014/main" val="3391153217"/>
                  </a:ext>
                </a:extLst>
              </a:tr>
            </a:tbl>
          </a:graphicData>
        </a:graphic>
      </p:graphicFrame>
      <p:sp>
        <p:nvSpPr>
          <p:cNvPr id="5" name="TextBox 4">
            <a:extLst>
              <a:ext uri="{FF2B5EF4-FFF2-40B4-BE49-F238E27FC236}">
                <a16:creationId xmlns:a16="http://schemas.microsoft.com/office/drawing/2014/main" id="{6233AFBA-D828-00C8-71B3-5C5994A1ED34}"/>
              </a:ext>
            </a:extLst>
          </p:cNvPr>
          <p:cNvSpPr txBox="1"/>
          <p:nvPr/>
        </p:nvSpPr>
        <p:spPr>
          <a:xfrm>
            <a:off x="1036250" y="4706411"/>
            <a:ext cx="5707929" cy="923330"/>
          </a:xfrm>
          <a:prstGeom prst="rect">
            <a:avLst/>
          </a:prstGeom>
          <a:noFill/>
        </p:spPr>
        <p:txBody>
          <a:bodyPr wrap="square" rtlCol="0">
            <a:spAutoFit/>
          </a:bodyPr>
          <a:lstStyle/>
          <a:p>
            <a:r>
              <a:rPr lang="en-IE" sz="1800" dirty="0">
                <a:solidFill>
                  <a:srgbClr val="002060"/>
                </a:solidFill>
              </a:rPr>
              <a:t>M-PHY = Management PHY</a:t>
            </a:r>
          </a:p>
          <a:p>
            <a:r>
              <a:rPr lang="en-IE" sz="1800" dirty="0">
                <a:solidFill>
                  <a:srgbClr val="002060"/>
                </a:solidFill>
              </a:rPr>
              <a:t>R-PHY = Ranging PHY</a:t>
            </a:r>
          </a:p>
          <a:p>
            <a:r>
              <a:rPr lang="en-IE" sz="1800" dirty="0">
                <a:solidFill>
                  <a:srgbClr val="002060"/>
                </a:solidFill>
              </a:rPr>
              <a:t>SCI = ‘Sequence Code Index’ field of the R-PHY Config</a:t>
            </a:r>
            <a:endParaRPr lang="en-US" sz="1800" dirty="0">
              <a:solidFill>
                <a:srgbClr val="002060"/>
              </a:solidFill>
            </a:endParaRPr>
          </a:p>
        </p:txBody>
      </p:sp>
    </p:spTree>
    <p:extLst>
      <p:ext uri="{BB962C8B-B14F-4D97-AF65-F5344CB8AC3E}">
        <p14:creationId xmlns:p14="http://schemas.microsoft.com/office/powerpoint/2010/main" val="2507177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03227" y="675455"/>
            <a:ext cx="7764463" cy="754063"/>
          </a:xfrm>
        </p:spPr>
        <p:txBody>
          <a:bodyPr>
            <a:normAutofit/>
          </a:bodyPr>
          <a:lstStyle/>
          <a:p>
            <a:r>
              <a:rPr lang="en-IE" dirty="0"/>
              <a:t>Need for Consensus</a:t>
            </a:r>
            <a:endParaRPr lang="en-IE" sz="27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a:p>
        </p:txBody>
      </p:sp>
      <p:sp>
        <p:nvSpPr>
          <p:cNvPr id="7" name="TextBox 6">
            <a:extLst>
              <a:ext uri="{FF2B5EF4-FFF2-40B4-BE49-F238E27FC236}">
                <a16:creationId xmlns:a16="http://schemas.microsoft.com/office/drawing/2014/main" id="{B266964F-5449-9912-6631-75324DBFA876}"/>
              </a:ext>
            </a:extLst>
          </p:cNvPr>
          <p:cNvSpPr txBox="1"/>
          <p:nvPr/>
        </p:nvSpPr>
        <p:spPr>
          <a:xfrm>
            <a:off x="647996" y="1429518"/>
            <a:ext cx="7919694" cy="4770537"/>
          </a:xfrm>
          <a:prstGeom prst="rect">
            <a:avLst/>
          </a:prstGeom>
          <a:noFill/>
        </p:spPr>
        <p:txBody>
          <a:bodyPr wrap="square" rtlCol="0">
            <a:spAutoFit/>
          </a:bodyPr>
          <a:lstStyle/>
          <a:p>
            <a:pPr marL="285750" indent="-285750">
              <a:buFont typeface="Arial" panose="020B0604020202020204" pitchFamily="34" charset="0"/>
              <a:buChar char="•"/>
            </a:pPr>
            <a:r>
              <a:rPr lang="en-IE" sz="1600" dirty="0">
                <a:solidFill>
                  <a:schemeClr val="tx1"/>
                </a:solidFill>
              </a:rPr>
              <a:t>There are several  inconsistencies currently in Draft C that need to be addressed through agreement on the requirements before the following CIDs can be resolved.</a:t>
            </a:r>
          </a:p>
          <a:p>
            <a:pPr marL="285750" indent="-285750">
              <a:buFont typeface="Arial" panose="020B0604020202020204" pitchFamily="34" charset="0"/>
              <a:buChar char="•"/>
            </a:pPr>
            <a:endParaRPr lang="en-IE" sz="1600" dirty="0">
              <a:solidFill>
                <a:schemeClr val="tx1"/>
              </a:solidFill>
            </a:endParaRPr>
          </a:p>
          <a:p>
            <a:pPr marL="1028700" lvl="1">
              <a:buFont typeface="Arial" panose="020B0604020202020204" pitchFamily="34" charset="0"/>
              <a:buChar char="•"/>
            </a:pPr>
            <a:r>
              <a:rPr lang="en-IE" sz="1600" dirty="0">
                <a:solidFill>
                  <a:schemeClr val="tx1"/>
                </a:solidFill>
              </a:rPr>
              <a:t>The MMS CIDs listed below are a consequence of this but cannot be resolved individually because the text in inconsistent in some areas.</a:t>
            </a:r>
          </a:p>
          <a:p>
            <a:pPr marL="1028700" lvl="1">
              <a:buFont typeface="Arial" panose="020B0604020202020204" pitchFamily="34" charset="0"/>
              <a:buChar char="•"/>
            </a:pPr>
            <a:endParaRPr lang="en-IE" sz="1600" dirty="0">
              <a:solidFill>
                <a:schemeClr val="tx1"/>
              </a:solidFill>
            </a:endParaRPr>
          </a:p>
          <a:p>
            <a:pPr marL="1028700" lvl="1">
              <a:buFont typeface="Arial" panose="020B0604020202020204" pitchFamily="34" charset="0"/>
              <a:buChar char="•"/>
            </a:pPr>
            <a:r>
              <a:rPr lang="en-IE" sz="1600" dirty="0">
                <a:solidFill>
                  <a:schemeClr val="tx1"/>
                </a:solidFill>
              </a:rPr>
              <a:t>CIDs in related groups and in page order</a:t>
            </a:r>
          </a:p>
          <a:p>
            <a:pPr marL="1428750" lvl="2">
              <a:buFont typeface="Arial" panose="020B0604020202020204" pitchFamily="34" charset="0"/>
              <a:buChar char="•"/>
            </a:pPr>
            <a:r>
              <a:rPr lang="en-IE" sz="1600" dirty="0">
                <a:solidFill>
                  <a:schemeClr val="tx1"/>
                </a:solidFill>
              </a:rPr>
              <a:t>Related to Figure 21 – UWB MMS ranging transmission</a:t>
            </a:r>
          </a:p>
          <a:p>
            <a:pPr marL="1885950" lvl="3">
              <a:buFont typeface="Arial" panose="020B0604020202020204" pitchFamily="34" charset="0"/>
              <a:buChar char="•"/>
            </a:pPr>
            <a:r>
              <a:rPr lang="en-IE" sz="1600" dirty="0">
                <a:solidFill>
                  <a:schemeClr val="tx1"/>
                </a:solidFill>
              </a:rPr>
              <a:t>318, 683, 894 and 52</a:t>
            </a:r>
          </a:p>
          <a:p>
            <a:pPr marL="1428750" lvl="2">
              <a:buFont typeface="Arial" panose="020B0604020202020204" pitchFamily="34" charset="0"/>
              <a:buChar char="•"/>
            </a:pPr>
            <a:r>
              <a:rPr lang="en-IE" sz="1600" dirty="0">
                <a:solidFill>
                  <a:schemeClr val="tx1"/>
                </a:solidFill>
              </a:rPr>
              <a:t>Distinction between NBA and ‘non’-NBA</a:t>
            </a:r>
          </a:p>
          <a:p>
            <a:pPr marL="1885950" lvl="3">
              <a:buFont typeface="Arial" panose="020B0604020202020204" pitchFamily="34" charset="0"/>
              <a:buChar char="•"/>
            </a:pPr>
            <a:r>
              <a:rPr lang="en-IE" sz="1600" dirty="0">
                <a:solidFill>
                  <a:schemeClr val="tx1"/>
                </a:solidFill>
              </a:rPr>
              <a:t>7</a:t>
            </a:r>
          </a:p>
          <a:p>
            <a:pPr marL="1428750" lvl="2">
              <a:buFont typeface="Arial" panose="020B0604020202020204" pitchFamily="34" charset="0"/>
              <a:buChar char="•"/>
            </a:pPr>
            <a:r>
              <a:rPr lang="en-IE" sz="1600" dirty="0">
                <a:solidFill>
                  <a:schemeClr val="tx1"/>
                </a:solidFill>
              </a:rPr>
              <a:t>MMS configurations</a:t>
            </a:r>
          </a:p>
          <a:p>
            <a:pPr marL="1885950" lvl="3">
              <a:buFont typeface="Arial" panose="020B0604020202020204" pitchFamily="34" charset="0"/>
              <a:buChar char="•"/>
            </a:pPr>
            <a:r>
              <a:rPr lang="en-IE" sz="1600" i="1" dirty="0">
                <a:solidFill>
                  <a:schemeClr val="tx1"/>
                </a:solidFill>
              </a:rPr>
              <a:t>684</a:t>
            </a:r>
            <a:r>
              <a:rPr lang="en-IE" sz="1600" dirty="0">
                <a:solidFill>
                  <a:schemeClr val="tx1"/>
                </a:solidFill>
              </a:rPr>
              <a:t>, 212, 901, 29, 80, 729, 81, 90, 91, 296</a:t>
            </a:r>
          </a:p>
          <a:p>
            <a:pPr marL="1428750" lvl="2">
              <a:buFont typeface="Arial" panose="020B0604020202020204" pitchFamily="34" charset="0"/>
              <a:buChar char="•"/>
            </a:pPr>
            <a:r>
              <a:rPr lang="en-IE" sz="1600" dirty="0">
                <a:solidFill>
                  <a:schemeClr val="tx1"/>
                </a:solidFill>
              </a:rPr>
              <a:t>Multiple transmissions</a:t>
            </a:r>
          </a:p>
          <a:p>
            <a:pPr marL="1885950" lvl="3">
              <a:buFont typeface="Arial" panose="020B0604020202020204" pitchFamily="34" charset="0"/>
              <a:buChar char="•"/>
            </a:pPr>
            <a:r>
              <a:rPr lang="en-IE" sz="1600" dirty="0">
                <a:solidFill>
                  <a:schemeClr val="tx1"/>
                </a:solidFill>
              </a:rPr>
              <a:t>624, 332</a:t>
            </a:r>
          </a:p>
          <a:p>
            <a:pPr marL="1428750" lvl="2">
              <a:buFont typeface="Arial" panose="020B0604020202020204" pitchFamily="34" charset="0"/>
              <a:buChar char="•"/>
            </a:pPr>
            <a:r>
              <a:rPr lang="en-IE" sz="1600" dirty="0">
                <a:solidFill>
                  <a:schemeClr val="tx1"/>
                </a:solidFill>
              </a:rPr>
              <a:t>Related docs of interest - 15-23-0509-04-4ab, 15-24-0025-01-04ab</a:t>
            </a:r>
          </a:p>
          <a:p>
            <a:pPr marL="1028700" lvl="1">
              <a:buFont typeface="Arial" panose="020B0604020202020204" pitchFamily="34" charset="0"/>
              <a:buChar char="•"/>
            </a:pPr>
            <a:endParaRPr lang="en-IE" sz="1600" dirty="0">
              <a:solidFill>
                <a:schemeClr val="tx1"/>
              </a:solidFill>
            </a:endParaRPr>
          </a:p>
          <a:p>
            <a:pPr marL="285750" indent="-285750">
              <a:buFont typeface="Arial" panose="020B0604020202020204" pitchFamily="34" charset="0"/>
              <a:buChar char="•"/>
            </a:pPr>
            <a:r>
              <a:rPr lang="en-IE" sz="1600" dirty="0">
                <a:solidFill>
                  <a:schemeClr val="tx1"/>
                </a:solidFill>
              </a:rPr>
              <a:t>Answering the questions raised in the following slides will allow me to propose resolutions for the above CIDs. </a:t>
            </a:r>
          </a:p>
        </p:txBody>
      </p:sp>
    </p:spTree>
    <p:extLst>
      <p:ext uri="{BB962C8B-B14F-4D97-AF65-F5344CB8AC3E}">
        <p14:creationId xmlns:p14="http://schemas.microsoft.com/office/powerpoint/2010/main" val="1624845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3C0ED0E-FBD0-50DA-DA51-687DEA027E14}"/>
              </a:ext>
            </a:extLst>
          </p:cNvPr>
          <p:cNvSpPr/>
          <p:nvPr/>
        </p:nvSpPr>
        <p:spPr bwMode="auto">
          <a:xfrm>
            <a:off x="1509080" y="1393980"/>
            <a:ext cx="6407194" cy="246184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2" y="716888"/>
            <a:ext cx="7764463" cy="754063"/>
          </a:xfrm>
        </p:spPr>
        <p:txBody>
          <a:bodyPr>
            <a:normAutofit/>
          </a:bodyPr>
          <a:lstStyle/>
          <a:p>
            <a:r>
              <a:rPr lang="en-IE" sz="4000" dirty="0"/>
              <a:t>The UWB MMS packet</a:t>
            </a:r>
            <a:endParaRPr lang="en-IE" sz="27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pic>
        <p:nvPicPr>
          <p:cNvPr id="5" name="Picture 4">
            <a:extLst>
              <a:ext uri="{FF2B5EF4-FFF2-40B4-BE49-F238E27FC236}">
                <a16:creationId xmlns:a16="http://schemas.microsoft.com/office/drawing/2014/main" id="{4352BD0B-9EFA-FF7F-E287-3A10575F1077}"/>
              </a:ext>
            </a:extLst>
          </p:cNvPr>
          <p:cNvPicPr>
            <a:picLocks noChangeAspect="1"/>
          </p:cNvPicPr>
          <p:nvPr/>
        </p:nvPicPr>
        <p:blipFill>
          <a:blip r:embed="rId3"/>
          <a:stretch>
            <a:fillRect/>
          </a:stretch>
        </p:blipFill>
        <p:spPr>
          <a:xfrm>
            <a:off x="1633096" y="1470951"/>
            <a:ext cx="6153433" cy="2282828"/>
          </a:xfrm>
          <a:prstGeom prst="rect">
            <a:avLst/>
          </a:prstGeom>
          <a:effectLst>
            <a:outerShdw blurRad="50800" dist="50800" dir="5400000" algn="ctr" rotWithShape="0">
              <a:schemeClr val="bg1"/>
            </a:outerShdw>
          </a:effectLst>
        </p:spPr>
      </p:pic>
      <p:sp>
        <p:nvSpPr>
          <p:cNvPr id="8" name="TextBox 7">
            <a:extLst>
              <a:ext uri="{FF2B5EF4-FFF2-40B4-BE49-F238E27FC236}">
                <a16:creationId xmlns:a16="http://schemas.microsoft.com/office/drawing/2014/main" id="{0CFDC103-7B7E-ABF9-C351-04BC5F9702B1}"/>
              </a:ext>
            </a:extLst>
          </p:cNvPr>
          <p:cNvSpPr txBox="1"/>
          <p:nvPr/>
        </p:nvSpPr>
        <p:spPr>
          <a:xfrm>
            <a:off x="530734" y="3945612"/>
            <a:ext cx="8061311" cy="3108543"/>
          </a:xfrm>
          <a:prstGeom prst="rect">
            <a:avLst/>
          </a:prstGeom>
          <a:noFill/>
        </p:spPr>
        <p:txBody>
          <a:bodyPr wrap="square" rtlCol="0">
            <a:spAutoFit/>
          </a:bodyPr>
          <a:lstStyle/>
          <a:p>
            <a:pPr marL="342900" indent="-342900">
              <a:buFont typeface="Arial" panose="020B0604020202020204" pitchFamily="34" charset="0"/>
              <a:buChar char="•"/>
            </a:pPr>
            <a:r>
              <a:rPr lang="en-IE" sz="1400" dirty="0">
                <a:solidFill>
                  <a:schemeClr val="tx1"/>
                </a:solidFill>
              </a:rPr>
              <a:t>Figure from Clause 16.2.11.1 (Draft C page 160)</a:t>
            </a: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r>
              <a:rPr lang="en-IE" sz="1400" dirty="0">
                <a:solidFill>
                  <a:schemeClr val="tx1"/>
                </a:solidFill>
              </a:rPr>
              <a:t>The UWB packet can be utilized by </a:t>
            </a:r>
            <a:r>
              <a:rPr lang="en-IE" sz="1400" b="1" i="1" dirty="0">
                <a:solidFill>
                  <a:schemeClr val="tx1"/>
                </a:solidFill>
              </a:rPr>
              <a:t>any</a:t>
            </a:r>
            <a:r>
              <a:rPr lang="en-IE" sz="1400" dirty="0">
                <a:solidFill>
                  <a:schemeClr val="tx1"/>
                </a:solidFill>
              </a:rPr>
              <a:t> protocol</a:t>
            </a:r>
          </a:p>
          <a:p>
            <a:pPr marL="1085850" lvl="1" indent="-342900">
              <a:buFont typeface="Arial" panose="020B0604020202020204" pitchFamily="34" charset="0"/>
              <a:buChar char="•"/>
            </a:pPr>
            <a:r>
              <a:rPr lang="en-IE" sz="1400" dirty="0">
                <a:solidFill>
                  <a:schemeClr val="tx1"/>
                </a:solidFill>
              </a:rPr>
              <a:t>It is currently used by the protocol defined in </a:t>
            </a:r>
            <a:r>
              <a:rPr lang="en-US" sz="1400" b="1" i="0" u="none" strike="noStrike" baseline="0" dirty="0">
                <a:solidFill>
                  <a:srgbClr val="000000"/>
                </a:solidFill>
                <a:latin typeface="Arial" panose="020B0604020202020204" pitchFamily="34" charset="0"/>
              </a:rPr>
              <a:t>10.38 UWB Multi-millisecond (MMS) operation</a:t>
            </a:r>
          </a:p>
          <a:p>
            <a:pPr marL="1485900" lvl="2" indent="-342900">
              <a:buFont typeface="Arial" panose="020B0604020202020204" pitchFamily="34" charset="0"/>
              <a:buChar char="•"/>
            </a:pPr>
            <a:r>
              <a:rPr lang="en-US" sz="1400" dirty="0">
                <a:solidFill>
                  <a:schemeClr val="tx1"/>
                </a:solidFill>
              </a:rPr>
              <a:t>The ranging PHY for this protocol is always UWB</a:t>
            </a:r>
          </a:p>
          <a:p>
            <a:pPr marL="1485900" lvl="2" indent="-342900">
              <a:buFont typeface="Arial" panose="020B0604020202020204" pitchFamily="34" charset="0"/>
              <a:buChar char="•"/>
            </a:pPr>
            <a:r>
              <a:rPr lang="en-US" sz="1400" dirty="0">
                <a:solidFill>
                  <a:schemeClr val="tx1"/>
                </a:solidFill>
              </a:rPr>
              <a:t>At least 2 of the 3 other phases (see next slide) of this protocol can be implemented by either NB and/or UWB</a:t>
            </a:r>
          </a:p>
          <a:p>
            <a:pPr marL="1485900" lvl="2" indent="-342900">
              <a:buFont typeface="Arial" panose="020B0604020202020204" pitchFamily="34" charset="0"/>
              <a:buChar char="•"/>
            </a:pPr>
            <a:endParaRPr lang="en-US" sz="1400" dirty="0">
              <a:solidFill>
                <a:schemeClr val="tx1"/>
              </a:solidFill>
            </a:endParaRPr>
          </a:p>
          <a:p>
            <a:pPr marL="1085850" lvl="1" indent="-342900">
              <a:buFont typeface="Arial" panose="020B0604020202020204" pitchFamily="34" charset="0"/>
              <a:buChar char="•"/>
            </a:pPr>
            <a:r>
              <a:rPr lang="en-IE" sz="1400" dirty="0">
                <a:solidFill>
                  <a:schemeClr val="tx1"/>
                </a:solidFill>
              </a:rPr>
              <a:t>The optional SYNC+SFD are necessary to enable protocol(s) to implement </a:t>
            </a:r>
            <a:r>
              <a:rPr lang="en-US" sz="1400" b="1" dirty="0">
                <a:solidFill>
                  <a:srgbClr val="000000"/>
                </a:solidFill>
                <a:latin typeface="Arial" panose="020B0604020202020204" pitchFamily="34" charset="0"/>
              </a:rPr>
              <a:t>10.38.12.5 UWB Only MMS Operating Parameter Sets. </a:t>
            </a:r>
          </a:p>
          <a:p>
            <a:pPr marL="342900" indent="-342900">
              <a:buAutoNum type="arabicPeriod"/>
            </a:pPr>
            <a:endParaRPr lang="en-IE" sz="1400" dirty="0">
              <a:solidFill>
                <a:schemeClr val="tx1"/>
              </a:solidFill>
            </a:endParaRPr>
          </a:p>
          <a:p>
            <a:pPr lvl="1" indent="0"/>
            <a:endParaRPr lang="en-IE" sz="1400" dirty="0">
              <a:solidFill>
                <a:schemeClr val="tx1"/>
              </a:solidFill>
            </a:endParaRPr>
          </a:p>
          <a:p>
            <a:endParaRPr lang="en-IE" sz="1400" dirty="0">
              <a:solidFill>
                <a:schemeClr val="tx1"/>
              </a:solidFill>
            </a:endParaRPr>
          </a:p>
        </p:txBody>
      </p:sp>
    </p:spTree>
    <p:extLst>
      <p:ext uri="{BB962C8B-B14F-4D97-AF65-F5344CB8AC3E}">
        <p14:creationId xmlns:p14="http://schemas.microsoft.com/office/powerpoint/2010/main" val="883586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a:bodyPr>
          <a:lstStyle/>
          <a:p>
            <a:r>
              <a:rPr lang="en-IE" sz="3100" dirty="0"/>
              <a:t>(Simplified) MMS Ranging Phases in 10.38</a:t>
            </a:r>
            <a:endParaRPr lang="en-IE" sz="27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pic>
        <p:nvPicPr>
          <p:cNvPr id="9" name="Picture 8">
            <a:extLst>
              <a:ext uri="{FF2B5EF4-FFF2-40B4-BE49-F238E27FC236}">
                <a16:creationId xmlns:a16="http://schemas.microsoft.com/office/drawing/2014/main" id="{12D62B82-C992-8F44-E7EA-098E16096164}"/>
              </a:ext>
            </a:extLst>
          </p:cNvPr>
          <p:cNvPicPr>
            <a:picLocks noChangeAspect="1"/>
          </p:cNvPicPr>
          <p:nvPr/>
        </p:nvPicPr>
        <p:blipFill>
          <a:blip r:embed="rId3"/>
          <a:stretch>
            <a:fillRect/>
          </a:stretch>
        </p:blipFill>
        <p:spPr>
          <a:xfrm>
            <a:off x="-605354" y="2148634"/>
            <a:ext cx="7882852" cy="2091672"/>
          </a:xfrm>
          <a:prstGeom prst="rect">
            <a:avLst/>
          </a:prstGeom>
        </p:spPr>
      </p:pic>
      <p:cxnSp>
        <p:nvCxnSpPr>
          <p:cNvPr id="17" name="Straight Arrow Connector 16">
            <a:extLst>
              <a:ext uri="{FF2B5EF4-FFF2-40B4-BE49-F238E27FC236}">
                <a16:creationId xmlns:a16="http://schemas.microsoft.com/office/drawing/2014/main" id="{DCDF2ED0-9FBE-1AF3-4D4E-F83FE1D4F4E8}"/>
              </a:ext>
            </a:extLst>
          </p:cNvPr>
          <p:cNvCxnSpPr/>
          <p:nvPr/>
        </p:nvCxnSpPr>
        <p:spPr bwMode="auto">
          <a:xfrm>
            <a:off x="5245461" y="5369853"/>
            <a:ext cx="591670"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1" name="Straight Arrow Connector 20">
            <a:extLst>
              <a:ext uri="{FF2B5EF4-FFF2-40B4-BE49-F238E27FC236}">
                <a16:creationId xmlns:a16="http://schemas.microsoft.com/office/drawing/2014/main" id="{769E9F1E-729E-73BE-DD8B-DAB5ADA8CE84}"/>
              </a:ext>
            </a:extLst>
          </p:cNvPr>
          <p:cNvCxnSpPr>
            <a:cxnSpLocks/>
          </p:cNvCxnSpPr>
          <p:nvPr/>
        </p:nvCxnSpPr>
        <p:spPr bwMode="auto">
          <a:xfrm>
            <a:off x="5837131" y="5360888"/>
            <a:ext cx="825443"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4" name="Straight Arrow Connector 23">
            <a:extLst>
              <a:ext uri="{FF2B5EF4-FFF2-40B4-BE49-F238E27FC236}">
                <a16:creationId xmlns:a16="http://schemas.microsoft.com/office/drawing/2014/main" id="{100F50BD-7BD0-BCC2-6888-A6062441B2BB}"/>
              </a:ext>
            </a:extLst>
          </p:cNvPr>
          <p:cNvCxnSpPr>
            <a:cxnSpLocks/>
          </p:cNvCxnSpPr>
          <p:nvPr/>
        </p:nvCxnSpPr>
        <p:spPr bwMode="auto">
          <a:xfrm>
            <a:off x="6662574" y="5366404"/>
            <a:ext cx="614924"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9" name="Straight Arrow Connector 28">
            <a:extLst>
              <a:ext uri="{FF2B5EF4-FFF2-40B4-BE49-F238E27FC236}">
                <a16:creationId xmlns:a16="http://schemas.microsoft.com/office/drawing/2014/main" id="{7AD39FFC-00B1-351E-A076-47E645F85AA6}"/>
              </a:ext>
            </a:extLst>
          </p:cNvPr>
          <p:cNvCxnSpPr>
            <a:cxnSpLocks/>
          </p:cNvCxnSpPr>
          <p:nvPr/>
        </p:nvCxnSpPr>
        <p:spPr bwMode="auto">
          <a:xfrm>
            <a:off x="2270084" y="4729916"/>
            <a:ext cx="2972234"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39" name="TextBox 38">
            <a:extLst>
              <a:ext uri="{FF2B5EF4-FFF2-40B4-BE49-F238E27FC236}">
                <a16:creationId xmlns:a16="http://schemas.microsoft.com/office/drawing/2014/main" id="{A55C7ADE-ED7D-EB16-F5A5-F34A5E999F60}"/>
              </a:ext>
            </a:extLst>
          </p:cNvPr>
          <p:cNvSpPr txBox="1"/>
          <p:nvPr/>
        </p:nvSpPr>
        <p:spPr>
          <a:xfrm>
            <a:off x="2839116" y="4803899"/>
            <a:ext cx="1947453" cy="276999"/>
          </a:xfrm>
          <a:prstGeom prst="rect">
            <a:avLst/>
          </a:prstGeom>
          <a:noFill/>
        </p:spPr>
        <p:txBody>
          <a:bodyPr wrap="square" rtlCol="0">
            <a:spAutoFit/>
          </a:bodyPr>
          <a:lstStyle/>
          <a:p>
            <a:r>
              <a:rPr lang="en-IE" b="1" dirty="0">
                <a:solidFill>
                  <a:srgbClr val="0070C0"/>
                </a:solidFill>
              </a:rPr>
              <a:t>Initialization and Setup</a:t>
            </a:r>
          </a:p>
        </p:txBody>
      </p:sp>
      <p:sp>
        <p:nvSpPr>
          <p:cNvPr id="43" name="TextBox 42">
            <a:extLst>
              <a:ext uri="{FF2B5EF4-FFF2-40B4-BE49-F238E27FC236}">
                <a16:creationId xmlns:a16="http://schemas.microsoft.com/office/drawing/2014/main" id="{CC4F5A0C-671B-1062-6656-C6EA25A841AD}"/>
              </a:ext>
            </a:extLst>
          </p:cNvPr>
          <p:cNvSpPr txBox="1"/>
          <p:nvPr/>
        </p:nvSpPr>
        <p:spPr>
          <a:xfrm>
            <a:off x="5242318" y="5468303"/>
            <a:ext cx="853421" cy="276999"/>
          </a:xfrm>
          <a:prstGeom prst="rect">
            <a:avLst/>
          </a:prstGeom>
          <a:noFill/>
        </p:spPr>
        <p:txBody>
          <a:bodyPr wrap="square" rtlCol="0">
            <a:spAutoFit/>
          </a:bodyPr>
          <a:lstStyle/>
          <a:p>
            <a:r>
              <a:rPr lang="en-IE" b="1" dirty="0">
                <a:solidFill>
                  <a:srgbClr val="0070C0"/>
                </a:solidFill>
              </a:rPr>
              <a:t>Control</a:t>
            </a:r>
          </a:p>
        </p:txBody>
      </p:sp>
      <p:sp>
        <p:nvSpPr>
          <p:cNvPr id="46" name="TextBox 45">
            <a:extLst>
              <a:ext uri="{FF2B5EF4-FFF2-40B4-BE49-F238E27FC236}">
                <a16:creationId xmlns:a16="http://schemas.microsoft.com/office/drawing/2014/main" id="{41CCB4A7-432C-25E1-F271-DDCBC30AB73C}"/>
              </a:ext>
            </a:extLst>
          </p:cNvPr>
          <p:cNvSpPr txBox="1"/>
          <p:nvPr/>
        </p:nvSpPr>
        <p:spPr>
          <a:xfrm>
            <a:off x="5889551" y="5468303"/>
            <a:ext cx="853421" cy="276999"/>
          </a:xfrm>
          <a:prstGeom prst="rect">
            <a:avLst/>
          </a:prstGeom>
          <a:noFill/>
        </p:spPr>
        <p:txBody>
          <a:bodyPr wrap="square" rtlCol="0">
            <a:spAutoFit/>
          </a:bodyPr>
          <a:lstStyle/>
          <a:p>
            <a:r>
              <a:rPr lang="en-IE" b="1" dirty="0">
                <a:solidFill>
                  <a:srgbClr val="0070C0"/>
                </a:solidFill>
              </a:rPr>
              <a:t>Ranging</a:t>
            </a:r>
          </a:p>
        </p:txBody>
      </p:sp>
      <p:sp>
        <p:nvSpPr>
          <p:cNvPr id="49" name="TextBox 48">
            <a:extLst>
              <a:ext uri="{FF2B5EF4-FFF2-40B4-BE49-F238E27FC236}">
                <a16:creationId xmlns:a16="http://schemas.microsoft.com/office/drawing/2014/main" id="{03C1C2EF-396A-01BF-4C21-C4221A88E15A}"/>
              </a:ext>
            </a:extLst>
          </p:cNvPr>
          <p:cNvSpPr txBox="1"/>
          <p:nvPr/>
        </p:nvSpPr>
        <p:spPr>
          <a:xfrm>
            <a:off x="6663969" y="5468303"/>
            <a:ext cx="853421" cy="276999"/>
          </a:xfrm>
          <a:prstGeom prst="rect">
            <a:avLst/>
          </a:prstGeom>
          <a:noFill/>
        </p:spPr>
        <p:txBody>
          <a:bodyPr wrap="square" rtlCol="0">
            <a:spAutoFit/>
          </a:bodyPr>
          <a:lstStyle/>
          <a:p>
            <a:r>
              <a:rPr lang="en-IE" b="1" dirty="0">
                <a:solidFill>
                  <a:srgbClr val="0070C0"/>
                </a:solidFill>
              </a:rPr>
              <a:t>Report</a:t>
            </a:r>
          </a:p>
        </p:txBody>
      </p:sp>
      <p:cxnSp>
        <p:nvCxnSpPr>
          <p:cNvPr id="197" name="Straight Arrow Connector 196">
            <a:extLst>
              <a:ext uri="{FF2B5EF4-FFF2-40B4-BE49-F238E27FC236}">
                <a16:creationId xmlns:a16="http://schemas.microsoft.com/office/drawing/2014/main" id="{B3756BA3-CE68-8B60-90ED-A4CDBE4BFC96}"/>
              </a:ext>
            </a:extLst>
          </p:cNvPr>
          <p:cNvCxnSpPr>
            <a:cxnSpLocks/>
          </p:cNvCxnSpPr>
          <p:nvPr/>
        </p:nvCxnSpPr>
        <p:spPr bwMode="auto">
          <a:xfrm>
            <a:off x="5242318" y="4729919"/>
            <a:ext cx="2045274"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200" name="TextBox 199">
            <a:extLst>
              <a:ext uri="{FF2B5EF4-FFF2-40B4-BE49-F238E27FC236}">
                <a16:creationId xmlns:a16="http://schemas.microsoft.com/office/drawing/2014/main" id="{222E153E-F773-DBEC-C351-F835553A17FD}"/>
              </a:ext>
            </a:extLst>
          </p:cNvPr>
          <p:cNvSpPr txBox="1"/>
          <p:nvPr/>
        </p:nvSpPr>
        <p:spPr>
          <a:xfrm>
            <a:off x="5779956" y="4796036"/>
            <a:ext cx="1190080" cy="276999"/>
          </a:xfrm>
          <a:prstGeom prst="rect">
            <a:avLst/>
          </a:prstGeom>
          <a:noFill/>
        </p:spPr>
        <p:txBody>
          <a:bodyPr wrap="square" rtlCol="0">
            <a:spAutoFit/>
          </a:bodyPr>
          <a:lstStyle/>
          <a:p>
            <a:r>
              <a:rPr lang="en-IE" b="1" dirty="0">
                <a:solidFill>
                  <a:srgbClr val="0070C0"/>
                </a:solidFill>
              </a:rPr>
              <a:t>Ranging Cycle</a:t>
            </a:r>
          </a:p>
        </p:txBody>
      </p:sp>
    </p:spTree>
    <p:extLst>
      <p:ext uri="{BB962C8B-B14F-4D97-AF65-F5344CB8AC3E}">
        <p14:creationId xmlns:p14="http://schemas.microsoft.com/office/powerpoint/2010/main" val="3993005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60404" y="646550"/>
            <a:ext cx="7764463" cy="754063"/>
          </a:xfrm>
        </p:spPr>
        <p:txBody>
          <a:bodyPr>
            <a:noAutofit/>
          </a:bodyPr>
          <a:lstStyle/>
          <a:p>
            <a:r>
              <a:rPr lang="en-IE" sz="2000" dirty="0"/>
              <a:t>MMS Ranging Mechanisms currently allowed by Draft C Text </a:t>
            </a:r>
            <a:br>
              <a:rPr lang="en-IE" sz="2000" dirty="0"/>
            </a:br>
            <a:r>
              <a:rPr lang="en-IE" sz="2000" dirty="0"/>
              <a:t>(but with gaps and inconsistencies)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graphicFrame>
        <p:nvGraphicFramePr>
          <p:cNvPr id="6" name="Table 6">
            <a:extLst>
              <a:ext uri="{FF2B5EF4-FFF2-40B4-BE49-F238E27FC236}">
                <a16:creationId xmlns:a16="http://schemas.microsoft.com/office/drawing/2014/main" id="{2759CA3B-ABAC-EFE8-72D4-A219EEF9A2BA}"/>
              </a:ext>
            </a:extLst>
          </p:cNvPr>
          <p:cNvGraphicFramePr>
            <a:graphicFrameLocks noGrp="1"/>
          </p:cNvGraphicFramePr>
          <p:nvPr>
            <p:extLst>
              <p:ext uri="{D42A27DB-BD31-4B8C-83A1-F6EECF244321}">
                <p14:modId xmlns:p14="http://schemas.microsoft.com/office/powerpoint/2010/main" val="386922773"/>
              </p:ext>
            </p:extLst>
          </p:nvPr>
        </p:nvGraphicFramePr>
        <p:xfrm>
          <a:off x="515223" y="2063452"/>
          <a:ext cx="7764461" cy="3403600"/>
        </p:xfrm>
        <a:graphic>
          <a:graphicData uri="http://schemas.openxmlformats.org/drawingml/2006/table">
            <a:tbl>
              <a:tblPr firstRow="1" bandRow="1">
                <a:tableStyleId>{E8B1032C-EA38-4F05-BA0D-38AFFFC7BED3}</a:tableStyleId>
              </a:tblPr>
              <a:tblGrid>
                <a:gridCol w="624349">
                  <a:extLst>
                    <a:ext uri="{9D8B030D-6E8A-4147-A177-3AD203B41FA5}">
                      <a16:colId xmlns:a16="http://schemas.microsoft.com/office/drawing/2014/main" val="622877139"/>
                    </a:ext>
                  </a:extLst>
                </a:gridCol>
                <a:gridCol w="2364645">
                  <a:extLst>
                    <a:ext uri="{9D8B030D-6E8A-4147-A177-3AD203B41FA5}">
                      <a16:colId xmlns:a16="http://schemas.microsoft.com/office/drawing/2014/main" val="2491047605"/>
                    </a:ext>
                  </a:extLst>
                </a:gridCol>
                <a:gridCol w="1427644">
                  <a:extLst>
                    <a:ext uri="{9D8B030D-6E8A-4147-A177-3AD203B41FA5}">
                      <a16:colId xmlns:a16="http://schemas.microsoft.com/office/drawing/2014/main" val="2150756656"/>
                    </a:ext>
                  </a:extLst>
                </a:gridCol>
                <a:gridCol w="1085481">
                  <a:extLst>
                    <a:ext uri="{9D8B030D-6E8A-4147-A177-3AD203B41FA5}">
                      <a16:colId xmlns:a16="http://schemas.microsoft.com/office/drawing/2014/main" val="1194408721"/>
                    </a:ext>
                  </a:extLst>
                </a:gridCol>
                <a:gridCol w="1103179">
                  <a:extLst>
                    <a:ext uri="{9D8B030D-6E8A-4147-A177-3AD203B41FA5}">
                      <a16:colId xmlns:a16="http://schemas.microsoft.com/office/drawing/2014/main" val="285908844"/>
                    </a:ext>
                  </a:extLst>
                </a:gridCol>
                <a:gridCol w="1159163">
                  <a:extLst>
                    <a:ext uri="{9D8B030D-6E8A-4147-A177-3AD203B41FA5}">
                      <a16:colId xmlns:a16="http://schemas.microsoft.com/office/drawing/2014/main" val="805939589"/>
                    </a:ext>
                  </a:extLst>
                </a:gridCol>
              </a:tblGrid>
              <a:tr h="370840">
                <a:tc>
                  <a:txBody>
                    <a:bodyPr/>
                    <a:lstStyle/>
                    <a:p>
                      <a:endParaRPr lang="en-IE" dirty="0"/>
                    </a:p>
                  </a:txBody>
                  <a:tcPr/>
                </a:tc>
                <a:tc>
                  <a:txBody>
                    <a:bodyPr/>
                    <a:lstStyle/>
                    <a:p>
                      <a:endParaRPr lang="en-IE" dirty="0"/>
                    </a:p>
                  </a:txBody>
                  <a:tcPr/>
                </a:tc>
                <a:tc>
                  <a:txBody>
                    <a:bodyPr/>
                    <a:lstStyle/>
                    <a:p>
                      <a:r>
                        <a:rPr lang="en-IE" dirty="0"/>
                        <a:t>Init &amp; Setup</a:t>
                      </a:r>
                    </a:p>
                  </a:txBody>
                  <a:tcPr/>
                </a:tc>
                <a:tc>
                  <a:txBody>
                    <a:bodyPr/>
                    <a:lstStyle/>
                    <a:p>
                      <a:r>
                        <a:rPr lang="en-IE" dirty="0"/>
                        <a:t>Control</a:t>
                      </a:r>
                    </a:p>
                  </a:txBody>
                  <a:tcPr/>
                </a:tc>
                <a:tc>
                  <a:txBody>
                    <a:bodyPr/>
                    <a:lstStyle/>
                    <a:p>
                      <a:r>
                        <a:rPr lang="en-IE" dirty="0"/>
                        <a:t>Ranging</a:t>
                      </a:r>
                    </a:p>
                  </a:txBody>
                  <a:tcPr/>
                </a:tc>
                <a:tc>
                  <a:txBody>
                    <a:bodyPr/>
                    <a:lstStyle/>
                    <a:p>
                      <a:r>
                        <a:rPr lang="en-IE" dirty="0"/>
                        <a:t>Report</a:t>
                      </a:r>
                    </a:p>
                  </a:txBody>
                  <a:tcPr/>
                </a:tc>
                <a:extLst>
                  <a:ext uri="{0D108BD9-81ED-4DB2-BD59-A6C34878D82A}">
                    <a16:rowId xmlns:a16="http://schemas.microsoft.com/office/drawing/2014/main" val="1709619207"/>
                  </a:ext>
                </a:extLst>
              </a:tr>
              <a:tr h="370840">
                <a:tc>
                  <a:txBody>
                    <a:bodyPr/>
                    <a:lstStyle/>
                    <a:p>
                      <a:r>
                        <a:rPr lang="en-IE" dirty="0"/>
                        <a:t>A</a:t>
                      </a:r>
                    </a:p>
                  </a:txBody>
                  <a:tcPr/>
                </a:tc>
                <a:tc>
                  <a:txBody>
                    <a:bodyPr/>
                    <a:lstStyle/>
                    <a:p>
                      <a:r>
                        <a:rPr lang="en-IE" dirty="0"/>
                        <a:t>NBA</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r>
                        <a:rPr lang="en-IE" sz="1800" kern="1200" dirty="0">
                          <a:solidFill>
                            <a:schemeClr val="tx1"/>
                          </a:solidFill>
                        </a:rPr>
                        <a:t>UWB</a:t>
                      </a:r>
                      <a:endParaRPr lang="en-IE" sz="1800" kern="1200" baseline="30000" dirty="0">
                        <a:solidFill>
                          <a:schemeClr val="tx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extLst>
                  <a:ext uri="{0D108BD9-81ED-4DB2-BD59-A6C34878D82A}">
                    <a16:rowId xmlns:a16="http://schemas.microsoft.com/office/drawing/2014/main" val="3270684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chemeClr val="tx1"/>
                          </a:solidFill>
                          <a:latin typeface="+mn-lt"/>
                          <a:ea typeface="+mn-ea"/>
                          <a:cs typeface="+mn-cs"/>
                        </a:rPr>
                        <a:t>B</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NB + UWB report offload</a:t>
                      </a:r>
                      <a:endParaRPr lang="en-IE" baseline="30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endParaRPr lang="en-IE" baseline="30000" dirty="0">
                        <a:solidFill>
                          <a:schemeClr val="tx1"/>
                        </a:solidFill>
                      </a:endParaRPr>
                    </a:p>
                  </a:txBody>
                  <a:tcPr/>
                </a:tc>
                <a:extLst>
                  <a:ext uri="{0D108BD9-81ED-4DB2-BD59-A6C34878D82A}">
                    <a16:rowId xmlns:a16="http://schemas.microsoft.com/office/drawing/2014/main" val="336872709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chemeClr val="tx1"/>
                          </a:solidFill>
                          <a:latin typeface="+mn-lt"/>
                          <a:ea typeface="+mn-ea"/>
                          <a:cs typeface="+mn-cs"/>
                        </a:rPr>
                        <a:t>C</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NB + UWB control offload</a:t>
                      </a:r>
                      <a:endParaRPr lang="en-IE" baseline="30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extLst>
                  <a:ext uri="{0D108BD9-81ED-4DB2-BD59-A6C34878D82A}">
                    <a16:rowId xmlns:a16="http://schemas.microsoft.com/office/drawing/2014/main" val="113457857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chemeClr val="tx1"/>
                          </a:solidFill>
                          <a:latin typeface="+mn-lt"/>
                          <a:ea typeface="+mn-ea"/>
                          <a:cs typeface="+mn-cs"/>
                        </a:rPr>
                        <a:t>D</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NB </a:t>
                      </a:r>
                      <a:r>
                        <a:rPr lang="en-IE" dirty="0" err="1"/>
                        <a:t>init</a:t>
                      </a:r>
                      <a:r>
                        <a:rPr lang="en-IE" dirty="0"/>
                        <a:t> only</a:t>
                      </a:r>
                      <a:endParaRPr lang="en-IE" baseline="30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endParaRPr lang="en-IE" baseline="30000" dirty="0">
                        <a:solidFill>
                          <a:schemeClr val="tx1"/>
                        </a:solidFill>
                      </a:endParaRPr>
                    </a:p>
                  </a:txBody>
                  <a:tcPr/>
                </a:tc>
                <a:extLst>
                  <a:ext uri="{0D108BD9-81ED-4DB2-BD59-A6C34878D82A}">
                    <a16:rowId xmlns:a16="http://schemas.microsoft.com/office/drawing/2014/main" val="3434668583"/>
                  </a:ext>
                </a:extLst>
              </a:tr>
              <a:tr h="370840">
                <a:tc>
                  <a:txBody>
                    <a:bodyPr/>
                    <a:lstStyle/>
                    <a:p>
                      <a:r>
                        <a:rPr lang="en-IE" sz="1800" kern="1200" dirty="0">
                          <a:solidFill>
                            <a:schemeClr val="tx1"/>
                          </a:solidFill>
                          <a:latin typeface="+mn-lt"/>
                          <a:ea typeface="+mn-ea"/>
                          <a:cs typeface="+mn-cs"/>
                        </a:rPr>
                        <a:t>E</a:t>
                      </a:r>
                    </a:p>
                  </a:txBody>
                  <a:tcPr/>
                </a:tc>
                <a:tc>
                  <a:txBody>
                    <a:bodyPr/>
                    <a:lstStyle/>
                    <a:p>
                      <a:r>
                        <a:rPr lang="en-IE" dirty="0">
                          <a:solidFill>
                            <a:schemeClr val="tx1"/>
                          </a:solidFill>
                        </a:rPr>
                        <a:t>UWB-driven</a:t>
                      </a:r>
                      <a:endParaRPr lang="en-IE" baseline="30000" dirty="0">
                        <a:solidFill>
                          <a:schemeClr val="tx1"/>
                        </a:solidFill>
                      </a:endParaRPr>
                    </a:p>
                  </a:txBody>
                  <a:tcPr/>
                </a:tc>
                <a:tc>
                  <a:txBody>
                    <a:bodyPr/>
                    <a:lstStyle/>
                    <a:p>
                      <a:r>
                        <a:rPr lang="en-IE" dirty="0">
                          <a:solidFill>
                            <a:schemeClr val="tx1"/>
                          </a:solidFill>
                        </a:rPr>
                        <a:t>NS*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UWB</a:t>
                      </a: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UWB</a:t>
                      </a:r>
                    </a:p>
                  </a:txBody>
                  <a:tcPr/>
                </a:tc>
                <a:extLst>
                  <a:ext uri="{0D108BD9-81ED-4DB2-BD59-A6C34878D82A}">
                    <a16:rowId xmlns:a16="http://schemas.microsoft.com/office/drawing/2014/main" val="2631726332"/>
                  </a:ext>
                </a:extLst>
              </a:tr>
              <a:tr h="370840">
                <a:tc>
                  <a:txBody>
                    <a:bodyPr/>
                    <a:lstStyle/>
                    <a:p>
                      <a:pPr marL="0" algn="l" defTabSz="457200" rtl="0" eaLnBrk="1" latinLnBrk="0" hangingPunct="1"/>
                      <a:r>
                        <a:rPr lang="en-IE" sz="1800" kern="1200" dirty="0">
                          <a:solidFill>
                            <a:schemeClr val="tx1"/>
                          </a:solidFill>
                          <a:latin typeface="+mn-lt"/>
                          <a:ea typeface="+mn-ea"/>
                          <a:cs typeface="+mn-cs"/>
                        </a:rPr>
                        <a:t>F</a:t>
                      </a:r>
                    </a:p>
                  </a:txBody>
                  <a:tcPr/>
                </a:tc>
                <a:tc>
                  <a:txBody>
                    <a:bodyPr/>
                    <a:lstStyle/>
                    <a:p>
                      <a:pPr marL="0" algn="l" defTabSz="457200" rtl="0" eaLnBrk="1" latinLnBrk="0" hangingPunct="1"/>
                      <a:r>
                        <a:rPr lang="en-IE" sz="1800" kern="1200" dirty="0">
                          <a:solidFill>
                            <a:schemeClr val="tx1"/>
                          </a:solidFill>
                        </a:rPr>
                        <a:t>OOB mechanism</a:t>
                      </a:r>
                      <a:endParaRPr lang="en-IE" sz="1800" kern="1200" dirty="0">
                        <a:solidFill>
                          <a:schemeClr val="tx1"/>
                        </a:solidFill>
                        <a:latin typeface="+mn-lt"/>
                        <a:ea typeface="+mn-ea"/>
                        <a:cs typeface="+mn-cs"/>
                      </a:endParaRPr>
                    </a:p>
                  </a:txBody>
                  <a:tcPr/>
                </a:tc>
                <a:tc>
                  <a:txBody>
                    <a:bodyPr/>
                    <a:lstStyle/>
                    <a:p>
                      <a:r>
                        <a:rPr lang="en-IE" dirty="0">
                          <a:solidFill>
                            <a:schemeClr val="tx1"/>
                          </a:solidFill>
                        </a:rPr>
                        <a:t>NS*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NS*</a:t>
                      </a: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NS*</a:t>
                      </a:r>
                    </a:p>
                  </a:txBody>
                  <a:tcPr/>
                </a:tc>
                <a:extLst>
                  <a:ext uri="{0D108BD9-81ED-4DB2-BD59-A6C34878D82A}">
                    <a16:rowId xmlns:a16="http://schemas.microsoft.com/office/drawing/2014/main" val="2833150176"/>
                  </a:ext>
                </a:extLst>
              </a:tr>
            </a:tbl>
          </a:graphicData>
        </a:graphic>
      </p:graphicFrame>
      <p:sp>
        <p:nvSpPr>
          <p:cNvPr id="7" name="TextBox 6">
            <a:extLst>
              <a:ext uri="{FF2B5EF4-FFF2-40B4-BE49-F238E27FC236}">
                <a16:creationId xmlns:a16="http://schemas.microsoft.com/office/drawing/2014/main" id="{A424A38C-B687-733C-A3C9-4E84E9E4EB61}"/>
              </a:ext>
            </a:extLst>
          </p:cNvPr>
          <p:cNvSpPr txBox="1"/>
          <p:nvPr/>
        </p:nvSpPr>
        <p:spPr>
          <a:xfrm>
            <a:off x="7195206" y="5595421"/>
            <a:ext cx="1227567" cy="276999"/>
          </a:xfrm>
          <a:prstGeom prst="rect">
            <a:avLst/>
          </a:prstGeom>
          <a:noFill/>
        </p:spPr>
        <p:txBody>
          <a:bodyPr wrap="square" rtlCol="0">
            <a:spAutoFit/>
          </a:bodyPr>
          <a:lstStyle/>
          <a:p>
            <a:r>
              <a:rPr lang="en-IE" dirty="0">
                <a:solidFill>
                  <a:schemeClr val="tx1"/>
                </a:solidFill>
              </a:rPr>
              <a:t>* Not Specified</a:t>
            </a:r>
            <a:endParaRPr lang="en-US" dirty="0">
              <a:solidFill>
                <a:schemeClr val="tx1"/>
              </a:solidFill>
            </a:endParaRPr>
          </a:p>
        </p:txBody>
      </p:sp>
    </p:spTree>
    <p:extLst>
      <p:ext uri="{BB962C8B-B14F-4D97-AF65-F5344CB8AC3E}">
        <p14:creationId xmlns:p14="http://schemas.microsoft.com/office/powerpoint/2010/main" val="2376787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Q1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4832092"/>
          </a:xfrm>
          <a:prstGeom prst="rect">
            <a:avLst/>
          </a:prstGeom>
          <a:noFill/>
        </p:spPr>
        <p:txBody>
          <a:bodyPr wrap="square" rtlCol="0">
            <a:spAutoFit/>
          </a:bodyPr>
          <a:lstStyle/>
          <a:p>
            <a:pPr marL="342900" indent="-342900">
              <a:buFont typeface="+mj-lt"/>
              <a:buAutoNum type="arabicPeriod"/>
            </a:pPr>
            <a:r>
              <a:rPr lang="en-IE" sz="1400" b="1" dirty="0">
                <a:solidFill>
                  <a:schemeClr val="tx1"/>
                </a:solidFill>
              </a:rPr>
              <a:t>TG4ab needs to agree on the configurations that the standard will support in the text.</a:t>
            </a:r>
          </a:p>
          <a:p>
            <a:pPr marL="342900" indent="-342900">
              <a:buFont typeface="+mj-lt"/>
              <a:buAutoNum type="arabicPeriod"/>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r>
              <a:rPr lang="en-IE" sz="1400" dirty="0">
                <a:solidFill>
                  <a:schemeClr val="tx1"/>
                </a:solidFill>
              </a:rPr>
              <a:t>TG4ab agrees that the standard will support the following configurations</a:t>
            </a:r>
          </a:p>
          <a:p>
            <a:pPr marL="1085850" lvl="1" indent="-342900">
              <a:buFont typeface="Arial" panose="020B0604020202020204" pitchFamily="34" charset="0"/>
              <a:buChar char="•"/>
            </a:pPr>
            <a:r>
              <a:rPr lang="en-IE" sz="1400" dirty="0">
                <a:solidFill>
                  <a:schemeClr val="tx1"/>
                </a:solidFill>
              </a:rPr>
              <a:t>A </a:t>
            </a:r>
          </a:p>
          <a:p>
            <a:pPr marL="1085850" lvl="1" indent="-342900">
              <a:buFont typeface="Arial" panose="020B0604020202020204" pitchFamily="34" charset="0"/>
              <a:buChar char="•"/>
            </a:pPr>
            <a:r>
              <a:rPr lang="en-IE" sz="1400" dirty="0">
                <a:solidFill>
                  <a:schemeClr val="tx1"/>
                </a:solidFill>
              </a:rPr>
              <a:t>B  no support</a:t>
            </a:r>
            <a:endParaRPr lang="en-IE" sz="1400" b="1" dirty="0">
              <a:solidFill>
                <a:srgbClr val="FF0000"/>
              </a:solidFill>
            </a:endParaRPr>
          </a:p>
          <a:p>
            <a:pPr marL="1085850" lvl="1" indent="-342900">
              <a:buFont typeface="Arial" panose="020B0604020202020204" pitchFamily="34" charset="0"/>
              <a:buChar char="•"/>
            </a:pPr>
            <a:r>
              <a:rPr lang="en-IE" sz="1400" dirty="0">
                <a:solidFill>
                  <a:schemeClr val="tx1"/>
                </a:solidFill>
              </a:rPr>
              <a:t>C  no support</a:t>
            </a:r>
          </a:p>
          <a:p>
            <a:pPr marL="1085850" lvl="1" indent="-342900">
              <a:buFont typeface="Arial" panose="020B0604020202020204" pitchFamily="34" charset="0"/>
              <a:buChar char="•"/>
            </a:pPr>
            <a:r>
              <a:rPr lang="en-IE" sz="1400" dirty="0">
                <a:solidFill>
                  <a:schemeClr val="tx1"/>
                </a:solidFill>
              </a:rPr>
              <a:t>D  </a:t>
            </a:r>
          </a:p>
          <a:p>
            <a:pPr marL="1085850" lvl="1" indent="-342900">
              <a:buFont typeface="Arial" panose="020B0604020202020204" pitchFamily="34" charset="0"/>
              <a:buChar char="•"/>
            </a:pPr>
            <a:r>
              <a:rPr lang="en-IE" sz="1400" dirty="0">
                <a:solidFill>
                  <a:schemeClr val="tx1"/>
                </a:solidFill>
              </a:rPr>
              <a:t>E</a:t>
            </a:r>
          </a:p>
          <a:p>
            <a:pPr marL="1085850" lvl="1" indent="-342900">
              <a:buFont typeface="Arial" panose="020B0604020202020204" pitchFamily="34" charset="0"/>
              <a:buChar char="•"/>
            </a:pPr>
            <a:r>
              <a:rPr lang="en-IE" sz="1400" dirty="0">
                <a:solidFill>
                  <a:schemeClr val="tx1"/>
                </a:solidFill>
              </a:rPr>
              <a:t>F  not specified</a:t>
            </a:r>
            <a:endParaRPr lang="en-IE" sz="1400" b="1" dirty="0">
              <a:solidFill>
                <a:srgbClr val="FF0000"/>
              </a:solidFill>
            </a:endParaRPr>
          </a:p>
          <a:p>
            <a:pPr marL="1085850" lvl="1" indent="-342900">
              <a:buFont typeface="Arial" panose="020B0604020202020204" pitchFamily="34" charset="0"/>
              <a:buChar char="•"/>
            </a:pPr>
            <a:endParaRPr lang="en-IE" sz="1400" b="1" dirty="0">
              <a:solidFill>
                <a:srgbClr val="FF0000"/>
              </a:solidFill>
            </a:endParaRPr>
          </a:p>
          <a:p>
            <a:pPr marL="342900" indent="-342900">
              <a:buFont typeface="Arial" panose="020B0604020202020204" pitchFamily="34" charset="0"/>
              <a:buChar char="•"/>
            </a:pPr>
            <a:r>
              <a:rPr lang="en-IE" sz="1400" dirty="0">
                <a:solidFill>
                  <a:schemeClr val="tx1"/>
                </a:solidFill>
              </a:rPr>
              <a:t>What category do configurations D belong (section 10.38.1, </a:t>
            </a:r>
            <a:r>
              <a:rPr lang="en-IE" sz="1400" dirty="0" err="1">
                <a:solidFill>
                  <a:schemeClr val="tx1"/>
                </a:solidFill>
              </a:rPr>
              <a:t>pg</a:t>
            </a:r>
            <a:r>
              <a:rPr lang="en-IE" sz="1400" dirty="0">
                <a:solidFill>
                  <a:schemeClr val="tx1"/>
                </a:solidFill>
              </a:rPr>
              <a:t> 42 – see next slide)?</a:t>
            </a:r>
          </a:p>
          <a:p>
            <a:pPr marL="1085850" lvl="1" indent="-342900">
              <a:buFont typeface="Arial" panose="020B0604020202020204" pitchFamily="34" charset="0"/>
              <a:buChar char="•"/>
            </a:pPr>
            <a:r>
              <a:rPr lang="en-IE" sz="1400" dirty="0">
                <a:solidFill>
                  <a:schemeClr val="tx1"/>
                </a:solidFill>
              </a:rPr>
              <a:t>UWB-driven</a:t>
            </a: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r>
              <a:rPr lang="en-IE" sz="1400" dirty="0">
                <a:solidFill>
                  <a:schemeClr val="tx1"/>
                </a:solidFill>
              </a:rPr>
              <a:t>TG4ab agree that the following configurations qualify as an HRP-ARDEV</a:t>
            </a:r>
          </a:p>
          <a:p>
            <a:pPr marL="1085850" lvl="1" indent="-342900">
              <a:buFont typeface="Arial" panose="020B0604020202020204" pitchFamily="34" charset="0"/>
              <a:buChar char="•"/>
            </a:pPr>
            <a:r>
              <a:rPr lang="en-IE" sz="1400" dirty="0">
                <a:solidFill>
                  <a:schemeClr val="tx1"/>
                </a:solidFill>
              </a:rPr>
              <a:t>A, D,  E</a:t>
            </a: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pic>
        <p:nvPicPr>
          <p:cNvPr id="7" name="Graphic 6" descr="Checkbox Checked with solid fill">
            <a:extLst>
              <a:ext uri="{FF2B5EF4-FFF2-40B4-BE49-F238E27FC236}">
                <a16:creationId xmlns:a16="http://schemas.microsoft.com/office/drawing/2014/main" id="{0B5A789C-356E-94FE-8A1C-CEAC112186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90741" y="2880040"/>
            <a:ext cx="396731" cy="396731"/>
          </a:xfrm>
          <a:prstGeom prst="rect">
            <a:avLst/>
          </a:prstGeom>
        </p:spPr>
      </p:pic>
      <p:pic>
        <p:nvPicPr>
          <p:cNvPr id="11" name="Graphic 10" descr="Checkbox Checked with solid fill">
            <a:extLst>
              <a:ext uri="{FF2B5EF4-FFF2-40B4-BE49-F238E27FC236}">
                <a16:creationId xmlns:a16="http://schemas.microsoft.com/office/drawing/2014/main" id="{A1564BA9-452B-3122-C565-9E8A3D0F0A7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80459" y="3698644"/>
            <a:ext cx="396731" cy="396731"/>
          </a:xfrm>
          <a:prstGeom prst="rect">
            <a:avLst/>
          </a:prstGeom>
        </p:spPr>
      </p:pic>
      <p:cxnSp>
        <p:nvCxnSpPr>
          <p:cNvPr id="5" name="Straight Connector 4">
            <a:extLst>
              <a:ext uri="{FF2B5EF4-FFF2-40B4-BE49-F238E27FC236}">
                <a16:creationId xmlns:a16="http://schemas.microsoft.com/office/drawing/2014/main" id="{49D4017B-28F4-0446-2B22-D4A606EEDDEF}"/>
              </a:ext>
            </a:extLst>
          </p:cNvPr>
          <p:cNvCxnSpPr/>
          <p:nvPr/>
        </p:nvCxnSpPr>
        <p:spPr bwMode="auto">
          <a:xfrm>
            <a:off x="653143" y="2166896"/>
            <a:ext cx="7753190"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3" name="Graphic 2" descr="Checkbox Checked with solid fill">
            <a:extLst>
              <a:ext uri="{FF2B5EF4-FFF2-40B4-BE49-F238E27FC236}">
                <a16:creationId xmlns:a16="http://schemas.microsoft.com/office/drawing/2014/main" id="{A75719A4-0F58-2119-CAD9-9AC618C2C7E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80459" y="3453820"/>
            <a:ext cx="396731" cy="396731"/>
          </a:xfrm>
          <a:prstGeom prst="rect">
            <a:avLst/>
          </a:prstGeom>
        </p:spPr>
      </p:pic>
    </p:spTree>
    <p:extLst>
      <p:ext uri="{BB962C8B-B14F-4D97-AF65-F5344CB8AC3E}">
        <p14:creationId xmlns:p14="http://schemas.microsoft.com/office/powerpoint/2010/main" val="2350600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45724" y="959215"/>
            <a:ext cx="7764463" cy="754063"/>
          </a:xfrm>
        </p:spPr>
        <p:txBody>
          <a:bodyPr>
            <a:noAutofit/>
          </a:bodyPr>
          <a:lstStyle/>
          <a:p>
            <a:r>
              <a:rPr lang="en-IE" sz="2800" dirty="0"/>
              <a:t>Draft C text related to Q1</a:t>
            </a:r>
            <a:br>
              <a:rPr lang="en-IE" sz="2800" dirty="0"/>
            </a:br>
            <a:r>
              <a:rPr lang="en-IE" sz="1400" dirty="0">
                <a:solidFill>
                  <a:schemeClr val="tx1"/>
                </a:solidFill>
              </a:rPr>
              <a:t>The following text is from clause 10.38.1 referenced in the previous slide</a:t>
            </a:r>
            <a:br>
              <a:rPr lang="en-IE" sz="2800" dirty="0">
                <a:solidFill>
                  <a:schemeClr val="tx1"/>
                </a:solidFill>
              </a:rPr>
            </a:br>
            <a:endParaRPr lang="en-IE" sz="28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pic>
        <p:nvPicPr>
          <p:cNvPr id="5" name="Picture 4">
            <a:extLst>
              <a:ext uri="{FF2B5EF4-FFF2-40B4-BE49-F238E27FC236}">
                <a16:creationId xmlns:a16="http://schemas.microsoft.com/office/drawing/2014/main" id="{F8291F58-4146-0969-8D8A-637ECE9CC6E1}"/>
              </a:ext>
            </a:extLst>
          </p:cNvPr>
          <p:cNvPicPr>
            <a:picLocks noChangeAspect="1"/>
          </p:cNvPicPr>
          <p:nvPr/>
        </p:nvPicPr>
        <p:blipFill>
          <a:blip r:embed="rId3"/>
          <a:stretch>
            <a:fillRect/>
          </a:stretch>
        </p:blipFill>
        <p:spPr>
          <a:xfrm>
            <a:off x="-9226" y="1851458"/>
            <a:ext cx="9144000" cy="3898409"/>
          </a:xfrm>
          <a:prstGeom prst="rect">
            <a:avLst/>
          </a:prstGeom>
        </p:spPr>
      </p:pic>
      <p:sp>
        <p:nvSpPr>
          <p:cNvPr id="6" name="TextBox 5">
            <a:extLst>
              <a:ext uri="{FF2B5EF4-FFF2-40B4-BE49-F238E27FC236}">
                <a16:creationId xmlns:a16="http://schemas.microsoft.com/office/drawing/2014/main" id="{A9DE6AAA-BA46-662F-BC3C-5ABA935FD19E}"/>
              </a:ext>
            </a:extLst>
          </p:cNvPr>
          <p:cNvSpPr txBox="1"/>
          <p:nvPr/>
        </p:nvSpPr>
        <p:spPr>
          <a:xfrm>
            <a:off x="9226" y="1574459"/>
            <a:ext cx="548548" cy="276999"/>
          </a:xfrm>
          <a:prstGeom prst="rect">
            <a:avLst/>
          </a:prstGeom>
          <a:noFill/>
        </p:spPr>
        <p:txBody>
          <a:bodyPr wrap="none" rtlCol="0">
            <a:spAutoFit/>
          </a:bodyPr>
          <a:lstStyle/>
          <a:p>
            <a:r>
              <a:rPr lang="en-IE" b="1" dirty="0">
                <a:solidFill>
                  <a:schemeClr val="tx1"/>
                </a:solidFill>
              </a:rPr>
              <a:t>Pg 42</a:t>
            </a:r>
            <a:endParaRPr lang="en-US" b="1" dirty="0">
              <a:solidFill>
                <a:schemeClr val="tx1"/>
              </a:solidFill>
            </a:endParaRPr>
          </a:p>
        </p:txBody>
      </p:sp>
    </p:spTree>
    <p:extLst>
      <p:ext uri="{BB962C8B-B14F-4D97-AF65-F5344CB8AC3E}">
        <p14:creationId xmlns:p14="http://schemas.microsoft.com/office/powerpoint/2010/main" val="3665047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Q2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1815882"/>
          </a:xfrm>
          <a:prstGeom prst="rect">
            <a:avLst/>
          </a:prstGeom>
          <a:noFill/>
        </p:spPr>
        <p:txBody>
          <a:bodyPr wrap="square" rtlCol="0">
            <a:spAutoFit/>
          </a:bodyPr>
          <a:lstStyle/>
          <a:p>
            <a:pPr marL="342900" indent="-342900">
              <a:buFont typeface="+mj-lt"/>
              <a:buAutoNum type="arabicPeriod" startAt="2"/>
            </a:pPr>
            <a:r>
              <a:rPr lang="en-IE" sz="1400" b="1" dirty="0">
                <a:solidFill>
                  <a:schemeClr val="tx1"/>
                </a:solidFill>
              </a:rPr>
              <a:t>TG4ab need to agree the UWB packet format in the Control phase</a:t>
            </a:r>
          </a:p>
          <a:p>
            <a:pPr marL="1085850" lvl="1" indent="-342900">
              <a:buFont typeface="Arial" panose="020B0604020202020204" pitchFamily="34" charset="0"/>
              <a:buChar char="•"/>
            </a:pPr>
            <a:r>
              <a:rPr lang="en-IE" sz="1400" b="1" dirty="0">
                <a:solidFill>
                  <a:schemeClr val="tx1"/>
                </a:solidFill>
              </a:rPr>
              <a:t>Are these HPRF SP0 only packets?</a:t>
            </a:r>
          </a:p>
          <a:p>
            <a:pPr marL="1085850" lvl="1" indent="-342900">
              <a:buFont typeface="Arial" panose="020B0604020202020204" pitchFamily="34" charset="0"/>
              <a:buChar char="•"/>
            </a:pPr>
            <a:r>
              <a:rPr lang="en-IE" sz="1400" b="1" dirty="0">
                <a:solidFill>
                  <a:schemeClr val="tx1"/>
                </a:solidFill>
              </a:rPr>
              <a:t>Note that there is no such thing as a SYNC+SFD only packet in clause 16</a:t>
            </a:r>
          </a:p>
          <a:p>
            <a:pPr marL="1085850" lvl="1" indent="-342900">
              <a:buFont typeface="Arial" panose="020B0604020202020204" pitchFamily="34" charset="0"/>
              <a:buChar char="•"/>
            </a:pPr>
            <a:r>
              <a:rPr lang="en-IE" sz="1400" b="1" dirty="0">
                <a:solidFill>
                  <a:schemeClr val="tx1"/>
                </a:solidFill>
              </a:rPr>
              <a:t>See 15-24-0133-00-04ab for discussion on options (images below taken from this)</a:t>
            </a:r>
          </a:p>
          <a:p>
            <a:pPr marL="342900" indent="-342900">
              <a:buFont typeface="+mj-lt"/>
              <a:buAutoNum type="arabicPeriod" startAt="2"/>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pic>
        <p:nvPicPr>
          <p:cNvPr id="7" name="Picture 6">
            <a:extLst>
              <a:ext uri="{FF2B5EF4-FFF2-40B4-BE49-F238E27FC236}">
                <a16:creationId xmlns:a16="http://schemas.microsoft.com/office/drawing/2014/main" id="{0E002116-7173-5169-279A-B698C2D4C5EB}"/>
              </a:ext>
            </a:extLst>
          </p:cNvPr>
          <p:cNvPicPr>
            <a:picLocks noChangeAspect="1"/>
          </p:cNvPicPr>
          <p:nvPr/>
        </p:nvPicPr>
        <p:blipFill>
          <a:blip r:embed="rId3"/>
          <a:stretch>
            <a:fillRect/>
          </a:stretch>
        </p:blipFill>
        <p:spPr>
          <a:xfrm>
            <a:off x="243523" y="2463969"/>
            <a:ext cx="3528060" cy="1211580"/>
          </a:xfrm>
          <a:prstGeom prst="rect">
            <a:avLst/>
          </a:prstGeom>
        </p:spPr>
      </p:pic>
      <p:pic>
        <p:nvPicPr>
          <p:cNvPr id="9" name="Picture 8">
            <a:extLst>
              <a:ext uri="{FF2B5EF4-FFF2-40B4-BE49-F238E27FC236}">
                <a16:creationId xmlns:a16="http://schemas.microsoft.com/office/drawing/2014/main" id="{76A2991B-9884-34EF-D4F0-082C4851E6BD}"/>
              </a:ext>
            </a:extLst>
          </p:cNvPr>
          <p:cNvPicPr>
            <a:picLocks noChangeAspect="1"/>
          </p:cNvPicPr>
          <p:nvPr/>
        </p:nvPicPr>
        <p:blipFill>
          <a:blip r:embed="rId4"/>
          <a:stretch>
            <a:fillRect/>
          </a:stretch>
        </p:blipFill>
        <p:spPr>
          <a:xfrm>
            <a:off x="243523" y="3675549"/>
            <a:ext cx="3520440" cy="1272540"/>
          </a:xfrm>
          <a:prstGeom prst="rect">
            <a:avLst/>
          </a:prstGeom>
        </p:spPr>
      </p:pic>
      <p:pic>
        <p:nvPicPr>
          <p:cNvPr id="11" name="Picture 10">
            <a:extLst>
              <a:ext uri="{FF2B5EF4-FFF2-40B4-BE49-F238E27FC236}">
                <a16:creationId xmlns:a16="http://schemas.microsoft.com/office/drawing/2014/main" id="{D70B2424-CEA4-C092-67F5-8E595C6A1151}"/>
              </a:ext>
            </a:extLst>
          </p:cNvPr>
          <p:cNvPicPr>
            <a:picLocks noChangeAspect="1"/>
          </p:cNvPicPr>
          <p:nvPr/>
        </p:nvPicPr>
        <p:blipFill>
          <a:blip r:embed="rId5"/>
          <a:stretch>
            <a:fillRect/>
          </a:stretch>
        </p:blipFill>
        <p:spPr>
          <a:xfrm>
            <a:off x="243523" y="5018215"/>
            <a:ext cx="3543300" cy="1287780"/>
          </a:xfrm>
          <a:prstGeom prst="rect">
            <a:avLst/>
          </a:prstGeom>
        </p:spPr>
      </p:pic>
      <p:sp>
        <p:nvSpPr>
          <p:cNvPr id="12" name="TextBox 11">
            <a:extLst>
              <a:ext uri="{FF2B5EF4-FFF2-40B4-BE49-F238E27FC236}">
                <a16:creationId xmlns:a16="http://schemas.microsoft.com/office/drawing/2014/main" id="{D030CED0-95EB-52EF-0A43-9C9F7B945FF5}"/>
              </a:ext>
            </a:extLst>
          </p:cNvPr>
          <p:cNvSpPr txBox="1"/>
          <p:nvPr/>
        </p:nvSpPr>
        <p:spPr>
          <a:xfrm>
            <a:off x="3885515" y="2399849"/>
            <a:ext cx="4986859" cy="954107"/>
          </a:xfrm>
          <a:prstGeom prst="rect">
            <a:avLst/>
          </a:prstGeom>
          <a:noFill/>
        </p:spPr>
        <p:txBody>
          <a:bodyPr wrap="square" rtlCol="0">
            <a:spAutoFit/>
          </a:bodyPr>
          <a:lstStyle/>
          <a:p>
            <a:r>
              <a:rPr lang="en-IE" sz="1400" dirty="0">
                <a:solidFill>
                  <a:schemeClr val="tx1"/>
                </a:solidFill>
              </a:rPr>
              <a:t>There is a one-to-one mapping between NBA and UWB-only. The NB protocols will map simply to UWB-only. </a:t>
            </a:r>
          </a:p>
          <a:p>
            <a:r>
              <a:rPr lang="en-IE" sz="1400" dirty="0">
                <a:solidFill>
                  <a:srgbClr val="FF0000"/>
                </a:solidFill>
              </a:rPr>
              <a:t>Currently not supported by Draft C as the text currently says that UWB-only must have SHR in ranging packet.</a:t>
            </a:r>
            <a:endParaRPr lang="en-US" sz="1400" dirty="0">
              <a:solidFill>
                <a:srgbClr val="FF0000"/>
              </a:solidFill>
            </a:endParaRPr>
          </a:p>
        </p:txBody>
      </p:sp>
      <p:sp>
        <p:nvSpPr>
          <p:cNvPr id="14" name="TextBox 13">
            <a:extLst>
              <a:ext uri="{FF2B5EF4-FFF2-40B4-BE49-F238E27FC236}">
                <a16:creationId xmlns:a16="http://schemas.microsoft.com/office/drawing/2014/main" id="{5207BAEA-4260-E838-5695-42779F094E3F}"/>
              </a:ext>
            </a:extLst>
          </p:cNvPr>
          <p:cNvSpPr txBox="1"/>
          <p:nvPr/>
        </p:nvSpPr>
        <p:spPr>
          <a:xfrm>
            <a:off x="3913618" y="3633292"/>
            <a:ext cx="4986859" cy="1169551"/>
          </a:xfrm>
          <a:prstGeom prst="rect">
            <a:avLst/>
          </a:prstGeom>
          <a:noFill/>
        </p:spPr>
        <p:txBody>
          <a:bodyPr wrap="square" rtlCol="0">
            <a:spAutoFit/>
          </a:bodyPr>
          <a:lstStyle/>
          <a:p>
            <a:r>
              <a:rPr lang="en-IE" sz="1400" dirty="0">
                <a:solidFill>
                  <a:schemeClr val="tx1"/>
                </a:solidFill>
              </a:rPr>
              <a:t>There is no clean mapping between NBA and UWB-only. The NB protocols will not map simply to UWB-only. </a:t>
            </a:r>
          </a:p>
          <a:p>
            <a:r>
              <a:rPr lang="en-IE" sz="1400" dirty="0">
                <a:solidFill>
                  <a:srgbClr val="FF0000"/>
                </a:solidFill>
              </a:rPr>
              <a:t>Currently not supported by Draft C as there is no SHR-only packet and there is no protocol/text supporting 2 packets per device in the control phase.</a:t>
            </a:r>
            <a:endParaRPr lang="en-US" sz="1400" dirty="0">
              <a:solidFill>
                <a:srgbClr val="FF0000"/>
              </a:solidFill>
            </a:endParaRPr>
          </a:p>
        </p:txBody>
      </p:sp>
      <p:sp>
        <p:nvSpPr>
          <p:cNvPr id="15" name="TextBox 14">
            <a:extLst>
              <a:ext uri="{FF2B5EF4-FFF2-40B4-BE49-F238E27FC236}">
                <a16:creationId xmlns:a16="http://schemas.microsoft.com/office/drawing/2014/main" id="{B8194564-8F37-45A7-398A-E6749061BB28}"/>
              </a:ext>
            </a:extLst>
          </p:cNvPr>
          <p:cNvSpPr txBox="1"/>
          <p:nvPr/>
        </p:nvSpPr>
        <p:spPr>
          <a:xfrm>
            <a:off x="3885515" y="4940054"/>
            <a:ext cx="5230383" cy="1600438"/>
          </a:xfrm>
          <a:prstGeom prst="rect">
            <a:avLst/>
          </a:prstGeom>
          <a:noFill/>
        </p:spPr>
        <p:txBody>
          <a:bodyPr wrap="square" rtlCol="0">
            <a:spAutoFit/>
          </a:bodyPr>
          <a:lstStyle/>
          <a:p>
            <a:r>
              <a:rPr lang="en-IE" sz="1400" dirty="0">
                <a:solidFill>
                  <a:schemeClr val="tx1"/>
                </a:solidFill>
              </a:rPr>
              <a:t>There is a one-to-one mapping between NBA and UWB-only. The NB protocols can map to UWB. </a:t>
            </a:r>
          </a:p>
          <a:p>
            <a:r>
              <a:rPr lang="en-IE" sz="1400" dirty="0">
                <a:solidFill>
                  <a:srgbClr val="FF0000"/>
                </a:solidFill>
              </a:rPr>
              <a:t>This configuration can be supported by Draft C with modifications</a:t>
            </a:r>
          </a:p>
          <a:p>
            <a:pPr marL="285750" indent="-285750">
              <a:buFont typeface="Arial" panose="020B0604020202020204" pitchFamily="34" charset="0"/>
              <a:buChar char="•"/>
            </a:pPr>
            <a:r>
              <a:rPr lang="en-IE" sz="1400" dirty="0">
                <a:solidFill>
                  <a:srgbClr val="FF0000"/>
                </a:solidFill>
              </a:rPr>
              <a:t>Are ranging SHRs interleaved like RSFs/RIFs?</a:t>
            </a:r>
          </a:p>
          <a:p>
            <a:pPr marL="285750" indent="-285750">
              <a:buFont typeface="Arial" panose="020B0604020202020204" pitchFamily="34" charset="0"/>
              <a:buChar char="•"/>
            </a:pPr>
            <a:r>
              <a:rPr lang="en-IE" sz="1400" dirty="0">
                <a:solidFill>
                  <a:srgbClr val="FF0000"/>
                </a:solidFill>
              </a:rPr>
              <a:t>Is the ranging SHR optional (configured statically)?</a:t>
            </a:r>
          </a:p>
          <a:p>
            <a:pPr marL="285750" indent="-285750">
              <a:buFont typeface="Arial" panose="020B0604020202020204" pitchFamily="34" charset="0"/>
              <a:buChar char="•"/>
            </a:pPr>
            <a:r>
              <a:rPr lang="en-IE" sz="1400" dirty="0">
                <a:solidFill>
                  <a:srgbClr val="FF0000"/>
                </a:solidFill>
              </a:rPr>
              <a:t>Does TG4ab want to allow the control phase packet to be either an SP0 packet or an SHR-only packet?</a:t>
            </a:r>
            <a:endParaRPr lang="en-US" sz="1400" dirty="0">
              <a:solidFill>
                <a:schemeClr val="tx1"/>
              </a:solidFill>
            </a:endParaRPr>
          </a:p>
        </p:txBody>
      </p:sp>
      <p:cxnSp>
        <p:nvCxnSpPr>
          <p:cNvPr id="3" name="Straight Connector 2">
            <a:extLst>
              <a:ext uri="{FF2B5EF4-FFF2-40B4-BE49-F238E27FC236}">
                <a16:creationId xmlns:a16="http://schemas.microsoft.com/office/drawing/2014/main" id="{F16EB61A-2890-4468-34CC-A2663E83E198}"/>
              </a:ext>
            </a:extLst>
          </p:cNvPr>
          <p:cNvCxnSpPr/>
          <p:nvPr/>
        </p:nvCxnSpPr>
        <p:spPr bwMode="auto">
          <a:xfrm>
            <a:off x="653143" y="2366680"/>
            <a:ext cx="7676349"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928529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Q2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pic>
        <p:nvPicPr>
          <p:cNvPr id="11" name="Picture 10">
            <a:extLst>
              <a:ext uri="{FF2B5EF4-FFF2-40B4-BE49-F238E27FC236}">
                <a16:creationId xmlns:a16="http://schemas.microsoft.com/office/drawing/2014/main" id="{D70B2424-CEA4-C092-67F5-8E595C6A1151}"/>
              </a:ext>
            </a:extLst>
          </p:cNvPr>
          <p:cNvPicPr>
            <a:picLocks noChangeAspect="1"/>
          </p:cNvPicPr>
          <p:nvPr/>
        </p:nvPicPr>
        <p:blipFill>
          <a:blip r:embed="rId3"/>
          <a:stretch>
            <a:fillRect/>
          </a:stretch>
        </p:blipFill>
        <p:spPr>
          <a:xfrm>
            <a:off x="2770245" y="1967664"/>
            <a:ext cx="3543300" cy="1287780"/>
          </a:xfrm>
          <a:prstGeom prst="rect">
            <a:avLst/>
          </a:prstGeom>
        </p:spPr>
      </p:pic>
      <p:sp>
        <p:nvSpPr>
          <p:cNvPr id="10" name="TextBox 9">
            <a:extLst>
              <a:ext uri="{FF2B5EF4-FFF2-40B4-BE49-F238E27FC236}">
                <a16:creationId xmlns:a16="http://schemas.microsoft.com/office/drawing/2014/main" id="{CD6B4BB5-5E87-CFC2-F0E7-93E80BBC93D2}"/>
              </a:ext>
            </a:extLst>
          </p:cNvPr>
          <p:cNvSpPr txBox="1"/>
          <p:nvPr/>
        </p:nvSpPr>
        <p:spPr>
          <a:xfrm>
            <a:off x="7234787" y="5253568"/>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br>
              <a:rPr lang="en-US" sz="1200" cap="small" dirty="0">
                <a:latin typeface="Calibri" panose="020F0502020204030204" pitchFamily="34" charset="0"/>
                <a:cs typeface="Calibri" panose="020F0502020204030204" pitchFamily="34" charset="0"/>
              </a:rPr>
            </a:br>
            <a:r>
              <a:rPr lang="en-US" sz="1200" cap="small" dirty="0">
                <a:latin typeface="Calibri" panose="020F0502020204030204" pitchFamily="34" charset="0"/>
                <a:cs typeface="Calibri" panose="020F0502020204030204" pitchFamily="34" charset="0"/>
              </a:rPr>
              <a:t>(10.38.5)</a:t>
            </a:r>
          </a:p>
        </p:txBody>
      </p:sp>
      <p:sp>
        <p:nvSpPr>
          <p:cNvPr id="23" name="Freeform 38">
            <a:extLst>
              <a:ext uri="{FF2B5EF4-FFF2-40B4-BE49-F238E27FC236}">
                <a16:creationId xmlns:a16="http://schemas.microsoft.com/office/drawing/2014/main" id="{9C340D9E-876D-939E-F1F2-B7D10311F70A}"/>
              </a:ext>
            </a:extLst>
          </p:cNvPr>
          <p:cNvSpPr>
            <a:spLocks/>
          </p:cNvSpPr>
          <p:nvPr/>
        </p:nvSpPr>
        <p:spPr bwMode="auto">
          <a:xfrm>
            <a:off x="1864780" y="3556257"/>
            <a:ext cx="1829279"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 name="TextBox 4">
            <a:extLst>
              <a:ext uri="{FF2B5EF4-FFF2-40B4-BE49-F238E27FC236}">
                <a16:creationId xmlns:a16="http://schemas.microsoft.com/office/drawing/2014/main" id="{F89F6101-9263-2321-8AB8-92C1FB7FB680}"/>
              </a:ext>
            </a:extLst>
          </p:cNvPr>
          <p:cNvSpPr txBox="1"/>
          <p:nvPr/>
        </p:nvSpPr>
        <p:spPr>
          <a:xfrm>
            <a:off x="3382178" y="4362157"/>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6" name="TextBox 5">
            <a:extLst>
              <a:ext uri="{FF2B5EF4-FFF2-40B4-BE49-F238E27FC236}">
                <a16:creationId xmlns:a16="http://schemas.microsoft.com/office/drawing/2014/main" id="{F825AD39-CAA2-B951-FD38-BEDF00DFC53F}"/>
              </a:ext>
            </a:extLst>
          </p:cNvPr>
          <p:cNvSpPr txBox="1"/>
          <p:nvPr/>
        </p:nvSpPr>
        <p:spPr>
          <a:xfrm>
            <a:off x="1559342" y="4358960"/>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8" name="Right Brace 7">
            <a:extLst>
              <a:ext uri="{FF2B5EF4-FFF2-40B4-BE49-F238E27FC236}">
                <a16:creationId xmlns:a16="http://schemas.microsoft.com/office/drawing/2014/main" id="{F2D78FC2-094F-F194-8F92-3BD9FDBC1DF9}"/>
              </a:ext>
            </a:extLst>
          </p:cNvPr>
          <p:cNvSpPr/>
          <p:nvPr/>
        </p:nvSpPr>
        <p:spPr>
          <a:xfrm rot="5400000">
            <a:off x="2713820" y="3502141"/>
            <a:ext cx="138241" cy="1794838"/>
          </a:xfrm>
          <a:prstGeom prst="rightBrace">
            <a:avLst>
              <a:gd name="adj1" fmla="val 0"/>
              <a:gd name="adj2" fmla="val 5134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Freeform 6">
            <a:extLst>
              <a:ext uri="{FF2B5EF4-FFF2-40B4-BE49-F238E27FC236}">
                <a16:creationId xmlns:a16="http://schemas.microsoft.com/office/drawing/2014/main" id="{9706453E-F843-740C-F0BE-5AE41E0213E4}"/>
              </a:ext>
            </a:extLst>
          </p:cNvPr>
          <p:cNvSpPr>
            <a:spLocks noEditPoints="1"/>
          </p:cNvSpPr>
          <p:nvPr/>
        </p:nvSpPr>
        <p:spPr bwMode="auto">
          <a:xfrm>
            <a:off x="1849889" y="4021199"/>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8">
            <a:extLst>
              <a:ext uri="{FF2B5EF4-FFF2-40B4-BE49-F238E27FC236}">
                <a16:creationId xmlns:a16="http://schemas.microsoft.com/office/drawing/2014/main" id="{6B13EAC6-9D49-EE85-E9DF-BB4831366DA1}"/>
              </a:ext>
            </a:extLst>
          </p:cNvPr>
          <p:cNvSpPr>
            <a:spLocks noEditPoints="1"/>
          </p:cNvSpPr>
          <p:nvPr/>
        </p:nvSpPr>
        <p:spPr bwMode="auto">
          <a:xfrm>
            <a:off x="3694589" y="4022787"/>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0">
            <a:extLst>
              <a:ext uri="{FF2B5EF4-FFF2-40B4-BE49-F238E27FC236}">
                <a16:creationId xmlns:a16="http://schemas.microsoft.com/office/drawing/2014/main" id="{7E02722C-D15E-984C-CA11-C854281B4629}"/>
              </a:ext>
            </a:extLst>
          </p:cNvPr>
          <p:cNvSpPr>
            <a:spLocks noEditPoints="1"/>
          </p:cNvSpPr>
          <p:nvPr/>
        </p:nvSpPr>
        <p:spPr bwMode="auto">
          <a:xfrm>
            <a:off x="3977164" y="3549712"/>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2">
            <a:extLst>
              <a:ext uri="{FF2B5EF4-FFF2-40B4-BE49-F238E27FC236}">
                <a16:creationId xmlns:a16="http://schemas.microsoft.com/office/drawing/2014/main" id="{E1370936-1599-55C3-3CD8-5F2FEC26F716}"/>
              </a:ext>
            </a:extLst>
          </p:cNvPr>
          <p:cNvSpPr>
            <a:spLocks noEditPoints="1"/>
          </p:cNvSpPr>
          <p:nvPr/>
        </p:nvSpPr>
        <p:spPr bwMode="auto">
          <a:xfrm>
            <a:off x="2130876" y="3549712"/>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30">
            <a:extLst>
              <a:ext uri="{FF2B5EF4-FFF2-40B4-BE49-F238E27FC236}">
                <a16:creationId xmlns:a16="http://schemas.microsoft.com/office/drawing/2014/main" id="{A8807D72-7478-580E-3867-9B092E59AFB5}"/>
              </a:ext>
            </a:extLst>
          </p:cNvPr>
          <p:cNvSpPr>
            <a:spLocks/>
          </p:cNvSpPr>
          <p:nvPr/>
        </p:nvSpPr>
        <p:spPr bwMode="auto">
          <a:xfrm>
            <a:off x="1849889" y="3549712"/>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31">
            <a:extLst>
              <a:ext uri="{FF2B5EF4-FFF2-40B4-BE49-F238E27FC236}">
                <a16:creationId xmlns:a16="http://schemas.microsoft.com/office/drawing/2014/main" id="{29FFDD68-2EBF-1DA1-6BB0-B419EDCC4A4D}"/>
              </a:ext>
            </a:extLst>
          </p:cNvPr>
          <p:cNvSpPr>
            <a:spLocks/>
          </p:cNvSpPr>
          <p:nvPr/>
        </p:nvSpPr>
        <p:spPr bwMode="auto">
          <a:xfrm>
            <a:off x="1849889" y="3549712"/>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34">
            <a:extLst>
              <a:ext uri="{FF2B5EF4-FFF2-40B4-BE49-F238E27FC236}">
                <a16:creationId xmlns:a16="http://schemas.microsoft.com/office/drawing/2014/main" id="{B8E9D10B-1B62-E116-DC7F-EDBB7AC942B4}"/>
              </a:ext>
            </a:extLst>
          </p:cNvPr>
          <p:cNvSpPr>
            <a:spLocks/>
          </p:cNvSpPr>
          <p:nvPr/>
        </p:nvSpPr>
        <p:spPr bwMode="auto">
          <a:xfrm>
            <a:off x="2130876" y="4022787"/>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35">
            <a:extLst>
              <a:ext uri="{FF2B5EF4-FFF2-40B4-BE49-F238E27FC236}">
                <a16:creationId xmlns:a16="http://schemas.microsoft.com/office/drawing/2014/main" id="{43A3FDCD-288B-85C7-F2B7-133BC2593E1C}"/>
              </a:ext>
            </a:extLst>
          </p:cNvPr>
          <p:cNvSpPr>
            <a:spLocks/>
          </p:cNvSpPr>
          <p:nvPr/>
        </p:nvSpPr>
        <p:spPr bwMode="auto">
          <a:xfrm>
            <a:off x="2130876" y="4022787"/>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Freeform 39">
            <a:extLst>
              <a:ext uri="{FF2B5EF4-FFF2-40B4-BE49-F238E27FC236}">
                <a16:creationId xmlns:a16="http://schemas.microsoft.com/office/drawing/2014/main" id="{EDCA4374-9B7B-6EAD-42D0-558F1F376055}"/>
              </a:ext>
            </a:extLst>
          </p:cNvPr>
          <p:cNvSpPr>
            <a:spLocks/>
          </p:cNvSpPr>
          <p:nvPr/>
        </p:nvSpPr>
        <p:spPr bwMode="auto">
          <a:xfrm>
            <a:off x="1853802" y="3549712"/>
            <a:ext cx="1832886"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41">
            <a:extLst>
              <a:ext uri="{FF2B5EF4-FFF2-40B4-BE49-F238E27FC236}">
                <a16:creationId xmlns:a16="http://schemas.microsoft.com/office/drawing/2014/main" id="{3E4B122E-07D9-D48E-9AF2-047DC7598EF9}"/>
              </a:ext>
            </a:extLst>
          </p:cNvPr>
          <p:cNvSpPr>
            <a:spLocks/>
          </p:cNvSpPr>
          <p:nvPr/>
        </p:nvSpPr>
        <p:spPr bwMode="auto">
          <a:xfrm>
            <a:off x="3694589" y="3549712"/>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42">
            <a:extLst>
              <a:ext uri="{FF2B5EF4-FFF2-40B4-BE49-F238E27FC236}">
                <a16:creationId xmlns:a16="http://schemas.microsoft.com/office/drawing/2014/main" id="{DC27615C-76F1-2C33-9981-099DC52B99E6}"/>
              </a:ext>
            </a:extLst>
          </p:cNvPr>
          <p:cNvSpPr>
            <a:spLocks/>
          </p:cNvSpPr>
          <p:nvPr/>
        </p:nvSpPr>
        <p:spPr bwMode="auto">
          <a:xfrm>
            <a:off x="3694589" y="3549712"/>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Rectangle 43">
            <a:extLst>
              <a:ext uri="{FF2B5EF4-FFF2-40B4-BE49-F238E27FC236}">
                <a16:creationId xmlns:a16="http://schemas.microsoft.com/office/drawing/2014/main" id="{A14AD7CB-A70C-127B-37B0-8711C856419F}"/>
              </a:ext>
            </a:extLst>
          </p:cNvPr>
          <p:cNvSpPr>
            <a:spLocks noChangeArrowheads="1"/>
          </p:cNvSpPr>
          <p:nvPr/>
        </p:nvSpPr>
        <p:spPr bwMode="auto">
          <a:xfrm>
            <a:off x="3754914" y="3595749"/>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9" name="Rectangle 44">
            <a:extLst>
              <a:ext uri="{FF2B5EF4-FFF2-40B4-BE49-F238E27FC236}">
                <a16:creationId xmlns:a16="http://schemas.microsoft.com/office/drawing/2014/main" id="{38BAAC9B-8410-2FB2-A7A9-AE2DDEB0BF92}"/>
              </a:ext>
            </a:extLst>
          </p:cNvPr>
          <p:cNvSpPr>
            <a:spLocks noChangeArrowheads="1"/>
          </p:cNvSpPr>
          <p:nvPr/>
        </p:nvSpPr>
        <p:spPr bwMode="auto">
          <a:xfrm>
            <a:off x="3751739" y="3700524"/>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0" name="Rectangle 45">
            <a:extLst>
              <a:ext uri="{FF2B5EF4-FFF2-40B4-BE49-F238E27FC236}">
                <a16:creationId xmlns:a16="http://schemas.microsoft.com/office/drawing/2014/main" id="{56432216-B10F-F555-D91F-14C03716522C}"/>
              </a:ext>
            </a:extLst>
          </p:cNvPr>
          <p:cNvSpPr>
            <a:spLocks noChangeArrowheads="1"/>
          </p:cNvSpPr>
          <p:nvPr/>
        </p:nvSpPr>
        <p:spPr bwMode="auto">
          <a:xfrm>
            <a:off x="3872389" y="3700524"/>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1" name="Freeform 89">
            <a:extLst>
              <a:ext uri="{FF2B5EF4-FFF2-40B4-BE49-F238E27FC236}">
                <a16:creationId xmlns:a16="http://schemas.microsoft.com/office/drawing/2014/main" id="{8E928B79-678E-AA24-3491-A760581AE6C5}"/>
              </a:ext>
            </a:extLst>
          </p:cNvPr>
          <p:cNvSpPr>
            <a:spLocks/>
          </p:cNvSpPr>
          <p:nvPr/>
        </p:nvSpPr>
        <p:spPr bwMode="auto">
          <a:xfrm>
            <a:off x="3977164" y="4022787"/>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90">
            <a:extLst>
              <a:ext uri="{FF2B5EF4-FFF2-40B4-BE49-F238E27FC236}">
                <a16:creationId xmlns:a16="http://schemas.microsoft.com/office/drawing/2014/main" id="{6CC09C44-903B-6468-3558-D71FD85722A8}"/>
              </a:ext>
            </a:extLst>
          </p:cNvPr>
          <p:cNvSpPr>
            <a:spLocks/>
          </p:cNvSpPr>
          <p:nvPr/>
        </p:nvSpPr>
        <p:spPr bwMode="auto">
          <a:xfrm>
            <a:off x="3977164" y="4022787"/>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Rectangle 91">
            <a:extLst>
              <a:ext uri="{FF2B5EF4-FFF2-40B4-BE49-F238E27FC236}">
                <a16:creationId xmlns:a16="http://schemas.microsoft.com/office/drawing/2014/main" id="{8E907970-AA1F-E377-6562-BE756029A1C0}"/>
              </a:ext>
            </a:extLst>
          </p:cNvPr>
          <p:cNvSpPr>
            <a:spLocks noChangeArrowheads="1"/>
          </p:cNvSpPr>
          <p:nvPr/>
        </p:nvSpPr>
        <p:spPr bwMode="auto">
          <a:xfrm>
            <a:off x="4035901" y="4065649"/>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 name="Rectangle 92">
            <a:extLst>
              <a:ext uri="{FF2B5EF4-FFF2-40B4-BE49-F238E27FC236}">
                <a16:creationId xmlns:a16="http://schemas.microsoft.com/office/drawing/2014/main" id="{A5F8E922-1FCC-094F-FB2C-B328ABB269EB}"/>
              </a:ext>
            </a:extLst>
          </p:cNvPr>
          <p:cNvSpPr>
            <a:spLocks noChangeArrowheads="1"/>
          </p:cNvSpPr>
          <p:nvPr/>
        </p:nvSpPr>
        <p:spPr bwMode="auto">
          <a:xfrm>
            <a:off x="4034314" y="4172012"/>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5" name="Freeform 97">
            <a:extLst>
              <a:ext uri="{FF2B5EF4-FFF2-40B4-BE49-F238E27FC236}">
                <a16:creationId xmlns:a16="http://schemas.microsoft.com/office/drawing/2014/main" id="{E3FB59CE-2689-DE96-1878-96A7B7792952}"/>
              </a:ext>
            </a:extLst>
          </p:cNvPr>
          <p:cNvSpPr>
            <a:spLocks/>
          </p:cNvSpPr>
          <p:nvPr/>
        </p:nvSpPr>
        <p:spPr bwMode="auto">
          <a:xfrm>
            <a:off x="1991176" y="3843399"/>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Freeform 98">
            <a:extLst>
              <a:ext uri="{FF2B5EF4-FFF2-40B4-BE49-F238E27FC236}">
                <a16:creationId xmlns:a16="http://schemas.microsoft.com/office/drawing/2014/main" id="{CCF7E2BD-4761-6CF8-EDDE-47464BF9E0B4}"/>
              </a:ext>
            </a:extLst>
          </p:cNvPr>
          <p:cNvSpPr>
            <a:spLocks noEditPoints="1"/>
          </p:cNvSpPr>
          <p:nvPr/>
        </p:nvSpPr>
        <p:spPr bwMode="auto">
          <a:xfrm>
            <a:off x="1962601" y="3927537"/>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99">
            <a:extLst>
              <a:ext uri="{FF2B5EF4-FFF2-40B4-BE49-F238E27FC236}">
                <a16:creationId xmlns:a16="http://schemas.microsoft.com/office/drawing/2014/main" id="{EFC52667-77ED-B8C4-4CEE-D5800F7D459F}"/>
              </a:ext>
            </a:extLst>
          </p:cNvPr>
          <p:cNvSpPr>
            <a:spLocks noEditPoints="1"/>
          </p:cNvSpPr>
          <p:nvPr/>
        </p:nvSpPr>
        <p:spPr bwMode="auto">
          <a:xfrm>
            <a:off x="1962601" y="3927537"/>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Freeform 100">
            <a:extLst>
              <a:ext uri="{FF2B5EF4-FFF2-40B4-BE49-F238E27FC236}">
                <a16:creationId xmlns:a16="http://schemas.microsoft.com/office/drawing/2014/main" id="{E5516162-B6C8-BA68-61EC-86C7AC8D109D}"/>
              </a:ext>
            </a:extLst>
          </p:cNvPr>
          <p:cNvSpPr>
            <a:spLocks/>
          </p:cNvSpPr>
          <p:nvPr/>
        </p:nvSpPr>
        <p:spPr bwMode="auto">
          <a:xfrm>
            <a:off x="2272164" y="3927537"/>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101">
            <a:extLst>
              <a:ext uri="{FF2B5EF4-FFF2-40B4-BE49-F238E27FC236}">
                <a16:creationId xmlns:a16="http://schemas.microsoft.com/office/drawing/2014/main" id="{5EB91C70-49A7-E30E-E4B8-7F45591417C9}"/>
              </a:ext>
            </a:extLst>
          </p:cNvPr>
          <p:cNvSpPr>
            <a:spLocks noEditPoints="1"/>
          </p:cNvSpPr>
          <p:nvPr/>
        </p:nvSpPr>
        <p:spPr bwMode="auto">
          <a:xfrm>
            <a:off x="2243589" y="3851337"/>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102">
            <a:extLst>
              <a:ext uri="{FF2B5EF4-FFF2-40B4-BE49-F238E27FC236}">
                <a16:creationId xmlns:a16="http://schemas.microsoft.com/office/drawing/2014/main" id="{A05C17D2-9263-D76A-0348-2F747D4CB4D4}"/>
              </a:ext>
            </a:extLst>
          </p:cNvPr>
          <p:cNvSpPr>
            <a:spLocks noEditPoints="1"/>
          </p:cNvSpPr>
          <p:nvPr/>
        </p:nvSpPr>
        <p:spPr bwMode="auto">
          <a:xfrm>
            <a:off x="2243589" y="3851337"/>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103">
            <a:extLst>
              <a:ext uri="{FF2B5EF4-FFF2-40B4-BE49-F238E27FC236}">
                <a16:creationId xmlns:a16="http://schemas.microsoft.com/office/drawing/2014/main" id="{14576DD6-1CC4-49BE-DAC1-7E06C4CB3F4F}"/>
              </a:ext>
            </a:extLst>
          </p:cNvPr>
          <p:cNvSpPr>
            <a:spLocks/>
          </p:cNvSpPr>
          <p:nvPr/>
        </p:nvSpPr>
        <p:spPr bwMode="auto">
          <a:xfrm>
            <a:off x="4118451" y="3927537"/>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104">
            <a:extLst>
              <a:ext uri="{FF2B5EF4-FFF2-40B4-BE49-F238E27FC236}">
                <a16:creationId xmlns:a16="http://schemas.microsoft.com/office/drawing/2014/main" id="{3CD903D9-D6A9-F02D-9370-FD449AF6FBEC}"/>
              </a:ext>
            </a:extLst>
          </p:cNvPr>
          <p:cNvSpPr>
            <a:spLocks noEditPoints="1"/>
          </p:cNvSpPr>
          <p:nvPr/>
        </p:nvSpPr>
        <p:spPr bwMode="auto">
          <a:xfrm>
            <a:off x="4089876" y="3851337"/>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105">
            <a:extLst>
              <a:ext uri="{FF2B5EF4-FFF2-40B4-BE49-F238E27FC236}">
                <a16:creationId xmlns:a16="http://schemas.microsoft.com/office/drawing/2014/main" id="{E3643232-34FB-98DB-F5A3-204E0D63BEB9}"/>
              </a:ext>
            </a:extLst>
          </p:cNvPr>
          <p:cNvSpPr>
            <a:spLocks noEditPoints="1"/>
          </p:cNvSpPr>
          <p:nvPr/>
        </p:nvSpPr>
        <p:spPr bwMode="auto">
          <a:xfrm>
            <a:off x="4089876" y="3851337"/>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106">
            <a:extLst>
              <a:ext uri="{FF2B5EF4-FFF2-40B4-BE49-F238E27FC236}">
                <a16:creationId xmlns:a16="http://schemas.microsoft.com/office/drawing/2014/main" id="{423EE835-317B-CD55-09D5-3FE9A5093651}"/>
              </a:ext>
            </a:extLst>
          </p:cNvPr>
          <p:cNvSpPr>
            <a:spLocks/>
          </p:cNvSpPr>
          <p:nvPr/>
        </p:nvSpPr>
        <p:spPr bwMode="auto">
          <a:xfrm>
            <a:off x="3835876" y="3843399"/>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107">
            <a:extLst>
              <a:ext uri="{FF2B5EF4-FFF2-40B4-BE49-F238E27FC236}">
                <a16:creationId xmlns:a16="http://schemas.microsoft.com/office/drawing/2014/main" id="{5FAE6D45-1465-AD79-AF9B-87964F0ADA56}"/>
              </a:ext>
            </a:extLst>
          </p:cNvPr>
          <p:cNvSpPr>
            <a:spLocks noEditPoints="1"/>
          </p:cNvSpPr>
          <p:nvPr/>
        </p:nvSpPr>
        <p:spPr bwMode="auto">
          <a:xfrm>
            <a:off x="3807301" y="3929124"/>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108">
            <a:extLst>
              <a:ext uri="{FF2B5EF4-FFF2-40B4-BE49-F238E27FC236}">
                <a16:creationId xmlns:a16="http://schemas.microsoft.com/office/drawing/2014/main" id="{A25E28E7-F4D8-7DB3-F65C-78855E7F0610}"/>
              </a:ext>
            </a:extLst>
          </p:cNvPr>
          <p:cNvSpPr>
            <a:spLocks noEditPoints="1"/>
          </p:cNvSpPr>
          <p:nvPr/>
        </p:nvSpPr>
        <p:spPr bwMode="auto">
          <a:xfrm>
            <a:off x="3807301" y="3929124"/>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Right Brace 47">
            <a:extLst>
              <a:ext uri="{FF2B5EF4-FFF2-40B4-BE49-F238E27FC236}">
                <a16:creationId xmlns:a16="http://schemas.microsoft.com/office/drawing/2014/main" id="{A6D8A3AA-A091-ADDD-F340-2FFC43838FD6}"/>
              </a:ext>
            </a:extLst>
          </p:cNvPr>
          <p:cNvSpPr/>
          <p:nvPr/>
        </p:nvSpPr>
        <p:spPr>
          <a:xfrm rot="5400000">
            <a:off x="3949143" y="4132849"/>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Rectangle 32">
            <a:extLst>
              <a:ext uri="{FF2B5EF4-FFF2-40B4-BE49-F238E27FC236}">
                <a16:creationId xmlns:a16="http://schemas.microsoft.com/office/drawing/2014/main" id="{5711661F-643C-BC9C-550F-C09D83EAF97A}"/>
              </a:ext>
            </a:extLst>
          </p:cNvPr>
          <p:cNvSpPr>
            <a:spLocks noChangeArrowheads="1"/>
          </p:cNvSpPr>
          <p:nvPr/>
        </p:nvSpPr>
        <p:spPr bwMode="auto">
          <a:xfrm>
            <a:off x="1903157" y="3639679"/>
            <a:ext cx="187552"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0" name="Rectangle 36">
            <a:extLst>
              <a:ext uri="{FF2B5EF4-FFF2-40B4-BE49-F238E27FC236}">
                <a16:creationId xmlns:a16="http://schemas.microsoft.com/office/drawing/2014/main" id="{73CB615E-BD11-382C-EB54-77C5EC8AEC14}"/>
              </a:ext>
            </a:extLst>
          </p:cNvPr>
          <p:cNvSpPr>
            <a:spLocks noChangeArrowheads="1"/>
          </p:cNvSpPr>
          <p:nvPr/>
        </p:nvSpPr>
        <p:spPr bwMode="auto">
          <a:xfrm>
            <a:off x="2169565" y="4113440"/>
            <a:ext cx="1875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1" name="Freeform 6">
            <a:extLst>
              <a:ext uri="{FF2B5EF4-FFF2-40B4-BE49-F238E27FC236}">
                <a16:creationId xmlns:a16="http://schemas.microsoft.com/office/drawing/2014/main" id="{E1B30C63-40CC-01C4-83EA-D10569A2D698}"/>
              </a:ext>
            </a:extLst>
          </p:cNvPr>
          <p:cNvSpPr>
            <a:spLocks noEditPoints="1"/>
          </p:cNvSpPr>
          <p:nvPr/>
        </p:nvSpPr>
        <p:spPr bwMode="auto">
          <a:xfrm>
            <a:off x="1282868" y="4015102"/>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12">
            <a:extLst>
              <a:ext uri="{FF2B5EF4-FFF2-40B4-BE49-F238E27FC236}">
                <a16:creationId xmlns:a16="http://schemas.microsoft.com/office/drawing/2014/main" id="{9F1CA2C8-F875-DD40-1E58-99944DC0A846}"/>
              </a:ext>
            </a:extLst>
          </p:cNvPr>
          <p:cNvSpPr>
            <a:spLocks noEditPoints="1"/>
          </p:cNvSpPr>
          <p:nvPr/>
        </p:nvSpPr>
        <p:spPr bwMode="auto">
          <a:xfrm>
            <a:off x="1563855" y="3543615"/>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30">
            <a:extLst>
              <a:ext uri="{FF2B5EF4-FFF2-40B4-BE49-F238E27FC236}">
                <a16:creationId xmlns:a16="http://schemas.microsoft.com/office/drawing/2014/main" id="{0DDB2EE8-B0F1-3767-4A7A-48877C3FC08F}"/>
              </a:ext>
            </a:extLst>
          </p:cNvPr>
          <p:cNvSpPr>
            <a:spLocks/>
          </p:cNvSpPr>
          <p:nvPr/>
        </p:nvSpPr>
        <p:spPr bwMode="auto">
          <a:xfrm>
            <a:off x="1282868" y="3543615"/>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4" name="Freeform 31">
            <a:extLst>
              <a:ext uri="{FF2B5EF4-FFF2-40B4-BE49-F238E27FC236}">
                <a16:creationId xmlns:a16="http://schemas.microsoft.com/office/drawing/2014/main" id="{7ACA1E5A-374C-CDD1-CD9E-AE0E833EEE7A}"/>
              </a:ext>
            </a:extLst>
          </p:cNvPr>
          <p:cNvSpPr>
            <a:spLocks/>
          </p:cNvSpPr>
          <p:nvPr/>
        </p:nvSpPr>
        <p:spPr bwMode="auto">
          <a:xfrm>
            <a:off x="1282868" y="3543615"/>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5" name="Freeform 34">
            <a:extLst>
              <a:ext uri="{FF2B5EF4-FFF2-40B4-BE49-F238E27FC236}">
                <a16:creationId xmlns:a16="http://schemas.microsoft.com/office/drawing/2014/main" id="{14DE928D-C012-BFCC-788E-A57832ADF984}"/>
              </a:ext>
            </a:extLst>
          </p:cNvPr>
          <p:cNvSpPr>
            <a:spLocks/>
          </p:cNvSpPr>
          <p:nvPr/>
        </p:nvSpPr>
        <p:spPr bwMode="auto">
          <a:xfrm>
            <a:off x="1563855" y="4016690"/>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 name="Freeform 35">
            <a:extLst>
              <a:ext uri="{FF2B5EF4-FFF2-40B4-BE49-F238E27FC236}">
                <a16:creationId xmlns:a16="http://schemas.microsoft.com/office/drawing/2014/main" id="{E339752B-8667-B108-1BB9-B1E734533F96}"/>
              </a:ext>
            </a:extLst>
          </p:cNvPr>
          <p:cNvSpPr>
            <a:spLocks/>
          </p:cNvSpPr>
          <p:nvPr/>
        </p:nvSpPr>
        <p:spPr bwMode="auto">
          <a:xfrm>
            <a:off x="1563855" y="4016690"/>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8" name="Freeform 97">
            <a:extLst>
              <a:ext uri="{FF2B5EF4-FFF2-40B4-BE49-F238E27FC236}">
                <a16:creationId xmlns:a16="http://schemas.microsoft.com/office/drawing/2014/main" id="{00DECC22-4C15-D2EC-CD6A-5DBF368EAFD9}"/>
              </a:ext>
            </a:extLst>
          </p:cNvPr>
          <p:cNvSpPr>
            <a:spLocks/>
          </p:cNvSpPr>
          <p:nvPr/>
        </p:nvSpPr>
        <p:spPr bwMode="auto">
          <a:xfrm>
            <a:off x="1424155" y="3837302"/>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98">
            <a:extLst>
              <a:ext uri="{FF2B5EF4-FFF2-40B4-BE49-F238E27FC236}">
                <a16:creationId xmlns:a16="http://schemas.microsoft.com/office/drawing/2014/main" id="{9DCFACA5-4FE6-7986-4FE3-D7954FA4401D}"/>
              </a:ext>
            </a:extLst>
          </p:cNvPr>
          <p:cNvSpPr>
            <a:spLocks noEditPoints="1"/>
          </p:cNvSpPr>
          <p:nvPr/>
        </p:nvSpPr>
        <p:spPr bwMode="auto">
          <a:xfrm>
            <a:off x="1395580" y="3921440"/>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99">
            <a:extLst>
              <a:ext uri="{FF2B5EF4-FFF2-40B4-BE49-F238E27FC236}">
                <a16:creationId xmlns:a16="http://schemas.microsoft.com/office/drawing/2014/main" id="{BC7DFB9E-1692-8A4C-4964-E00E7A1F62C1}"/>
              </a:ext>
            </a:extLst>
          </p:cNvPr>
          <p:cNvSpPr>
            <a:spLocks noEditPoints="1"/>
          </p:cNvSpPr>
          <p:nvPr/>
        </p:nvSpPr>
        <p:spPr bwMode="auto">
          <a:xfrm>
            <a:off x="1395580" y="3921440"/>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100">
            <a:extLst>
              <a:ext uri="{FF2B5EF4-FFF2-40B4-BE49-F238E27FC236}">
                <a16:creationId xmlns:a16="http://schemas.microsoft.com/office/drawing/2014/main" id="{BC9496F6-C88F-A7D6-E188-E3E110C55A00}"/>
              </a:ext>
            </a:extLst>
          </p:cNvPr>
          <p:cNvSpPr>
            <a:spLocks/>
          </p:cNvSpPr>
          <p:nvPr/>
        </p:nvSpPr>
        <p:spPr bwMode="auto">
          <a:xfrm>
            <a:off x="1705143" y="3921440"/>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Freeform 101">
            <a:extLst>
              <a:ext uri="{FF2B5EF4-FFF2-40B4-BE49-F238E27FC236}">
                <a16:creationId xmlns:a16="http://schemas.microsoft.com/office/drawing/2014/main" id="{988D76BF-B67C-F1F5-A07A-D017A612F879}"/>
              </a:ext>
            </a:extLst>
          </p:cNvPr>
          <p:cNvSpPr>
            <a:spLocks noEditPoints="1"/>
          </p:cNvSpPr>
          <p:nvPr/>
        </p:nvSpPr>
        <p:spPr bwMode="auto">
          <a:xfrm>
            <a:off x="1676568" y="3845240"/>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102">
            <a:extLst>
              <a:ext uri="{FF2B5EF4-FFF2-40B4-BE49-F238E27FC236}">
                <a16:creationId xmlns:a16="http://schemas.microsoft.com/office/drawing/2014/main" id="{B33D0A7C-1F9E-CBB5-6D90-1F6892536B2C}"/>
              </a:ext>
            </a:extLst>
          </p:cNvPr>
          <p:cNvSpPr>
            <a:spLocks noEditPoints="1"/>
          </p:cNvSpPr>
          <p:nvPr/>
        </p:nvSpPr>
        <p:spPr bwMode="auto">
          <a:xfrm>
            <a:off x="1676568" y="3845240"/>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Rectangle 32">
            <a:extLst>
              <a:ext uri="{FF2B5EF4-FFF2-40B4-BE49-F238E27FC236}">
                <a16:creationId xmlns:a16="http://schemas.microsoft.com/office/drawing/2014/main" id="{EC0AE686-5798-FDC5-17EF-C029903B289E}"/>
              </a:ext>
            </a:extLst>
          </p:cNvPr>
          <p:cNvSpPr>
            <a:spLocks noChangeArrowheads="1"/>
          </p:cNvSpPr>
          <p:nvPr/>
        </p:nvSpPr>
        <p:spPr bwMode="auto">
          <a:xfrm>
            <a:off x="1311931" y="3574880"/>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65" name="Rectangle 36">
            <a:extLst>
              <a:ext uri="{FF2B5EF4-FFF2-40B4-BE49-F238E27FC236}">
                <a16:creationId xmlns:a16="http://schemas.microsoft.com/office/drawing/2014/main" id="{DE3A8CD4-65F8-57A3-FC96-726967768E94}"/>
              </a:ext>
            </a:extLst>
          </p:cNvPr>
          <p:cNvSpPr>
            <a:spLocks noChangeArrowheads="1"/>
          </p:cNvSpPr>
          <p:nvPr/>
        </p:nvSpPr>
        <p:spPr bwMode="auto">
          <a:xfrm>
            <a:off x="1581648" y="4046368"/>
            <a:ext cx="24205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67" name="Right Brace 66">
            <a:extLst>
              <a:ext uri="{FF2B5EF4-FFF2-40B4-BE49-F238E27FC236}">
                <a16:creationId xmlns:a16="http://schemas.microsoft.com/office/drawing/2014/main" id="{34AB45E3-E764-E3E3-9590-FF6DF75C1F2F}"/>
              </a:ext>
            </a:extLst>
          </p:cNvPr>
          <p:cNvSpPr/>
          <p:nvPr/>
        </p:nvSpPr>
        <p:spPr>
          <a:xfrm rot="5400000">
            <a:off x="1544942" y="4107513"/>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8" name="TextBox 67">
            <a:extLst>
              <a:ext uri="{FF2B5EF4-FFF2-40B4-BE49-F238E27FC236}">
                <a16:creationId xmlns:a16="http://schemas.microsoft.com/office/drawing/2014/main" id="{C8B5382B-30DB-3971-C18E-C83A33E11430}"/>
              </a:ext>
            </a:extLst>
          </p:cNvPr>
          <p:cNvSpPr txBox="1"/>
          <p:nvPr/>
        </p:nvSpPr>
        <p:spPr>
          <a:xfrm>
            <a:off x="1261332" y="4405798"/>
            <a:ext cx="622286" cy="276999"/>
          </a:xfrm>
          <a:prstGeom prst="rect">
            <a:avLst/>
          </a:prstGeom>
          <a:noFill/>
        </p:spPr>
        <p:txBody>
          <a:bodyPr wrap="none" rtlCol="0">
            <a:spAutoFit/>
          </a:bodyPr>
          <a:lstStyle/>
          <a:p>
            <a:r>
              <a:rPr lang="en-IE" dirty="0">
                <a:solidFill>
                  <a:schemeClr val="tx1"/>
                </a:solidFill>
              </a:rPr>
              <a:t>control</a:t>
            </a:r>
            <a:endParaRPr lang="en-US" dirty="0">
              <a:solidFill>
                <a:schemeClr val="tx1"/>
              </a:solidFill>
            </a:endParaRPr>
          </a:p>
        </p:txBody>
      </p:sp>
      <p:sp>
        <p:nvSpPr>
          <p:cNvPr id="69" name="TextBox 68">
            <a:extLst>
              <a:ext uri="{FF2B5EF4-FFF2-40B4-BE49-F238E27FC236}">
                <a16:creationId xmlns:a16="http://schemas.microsoft.com/office/drawing/2014/main" id="{88413619-A01B-4E21-100C-0D9261C05F14}"/>
              </a:ext>
            </a:extLst>
          </p:cNvPr>
          <p:cNvSpPr txBox="1"/>
          <p:nvPr/>
        </p:nvSpPr>
        <p:spPr>
          <a:xfrm>
            <a:off x="2428531" y="4421576"/>
            <a:ext cx="655949" cy="276999"/>
          </a:xfrm>
          <a:prstGeom prst="rect">
            <a:avLst/>
          </a:prstGeom>
          <a:noFill/>
        </p:spPr>
        <p:txBody>
          <a:bodyPr wrap="none" rtlCol="0">
            <a:spAutoFit/>
          </a:bodyPr>
          <a:lstStyle/>
          <a:p>
            <a:r>
              <a:rPr lang="en-IE" dirty="0">
                <a:solidFill>
                  <a:schemeClr val="tx1"/>
                </a:solidFill>
              </a:rPr>
              <a:t>ranging</a:t>
            </a:r>
            <a:endParaRPr lang="en-US" dirty="0">
              <a:solidFill>
                <a:schemeClr val="tx1"/>
              </a:solidFill>
            </a:endParaRPr>
          </a:p>
        </p:txBody>
      </p:sp>
      <p:sp>
        <p:nvSpPr>
          <p:cNvPr id="70" name="TextBox 69">
            <a:extLst>
              <a:ext uri="{FF2B5EF4-FFF2-40B4-BE49-F238E27FC236}">
                <a16:creationId xmlns:a16="http://schemas.microsoft.com/office/drawing/2014/main" id="{7A3F2476-EF51-A6F5-F4D2-824FE3EBEB74}"/>
              </a:ext>
            </a:extLst>
          </p:cNvPr>
          <p:cNvSpPr txBox="1"/>
          <p:nvPr/>
        </p:nvSpPr>
        <p:spPr>
          <a:xfrm>
            <a:off x="3717461" y="4404758"/>
            <a:ext cx="553357" cy="276999"/>
          </a:xfrm>
          <a:prstGeom prst="rect">
            <a:avLst/>
          </a:prstGeom>
          <a:noFill/>
        </p:spPr>
        <p:txBody>
          <a:bodyPr wrap="none" rtlCol="0">
            <a:spAutoFit/>
          </a:bodyPr>
          <a:lstStyle/>
          <a:p>
            <a:r>
              <a:rPr lang="en-IE" dirty="0">
                <a:solidFill>
                  <a:schemeClr val="tx1"/>
                </a:solidFill>
              </a:rPr>
              <a:t>report</a:t>
            </a:r>
            <a:endParaRPr lang="en-US" dirty="0">
              <a:solidFill>
                <a:schemeClr val="tx1"/>
              </a:solidFill>
            </a:endParaRPr>
          </a:p>
        </p:txBody>
      </p:sp>
      <p:sp>
        <p:nvSpPr>
          <p:cNvPr id="81" name="Freeform 41">
            <a:extLst>
              <a:ext uri="{FF2B5EF4-FFF2-40B4-BE49-F238E27FC236}">
                <a16:creationId xmlns:a16="http://schemas.microsoft.com/office/drawing/2014/main" id="{8B6BF7BC-D66A-CE43-4CC5-F5A282282E44}"/>
              </a:ext>
            </a:extLst>
          </p:cNvPr>
          <p:cNvSpPr>
            <a:spLocks/>
          </p:cNvSpPr>
          <p:nvPr/>
        </p:nvSpPr>
        <p:spPr bwMode="auto">
          <a:xfrm>
            <a:off x="2418189" y="355255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2" name="Freeform 42">
            <a:extLst>
              <a:ext uri="{FF2B5EF4-FFF2-40B4-BE49-F238E27FC236}">
                <a16:creationId xmlns:a16="http://schemas.microsoft.com/office/drawing/2014/main" id="{AE0FD679-BB04-8011-A3D0-FD425AB3F37F}"/>
              </a:ext>
            </a:extLst>
          </p:cNvPr>
          <p:cNvSpPr>
            <a:spLocks/>
          </p:cNvSpPr>
          <p:nvPr/>
        </p:nvSpPr>
        <p:spPr bwMode="auto">
          <a:xfrm>
            <a:off x="2418189" y="3552558"/>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3" name="Rectangle 43">
            <a:extLst>
              <a:ext uri="{FF2B5EF4-FFF2-40B4-BE49-F238E27FC236}">
                <a16:creationId xmlns:a16="http://schemas.microsoft.com/office/drawing/2014/main" id="{26CA5EC9-6EE5-4550-C539-4796DCCDADD1}"/>
              </a:ext>
            </a:extLst>
          </p:cNvPr>
          <p:cNvSpPr>
            <a:spLocks noChangeArrowheads="1"/>
          </p:cNvSpPr>
          <p:nvPr/>
        </p:nvSpPr>
        <p:spPr bwMode="auto">
          <a:xfrm>
            <a:off x="2494045" y="3637038"/>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4" name="Rectangle 45">
            <a:extLst>
              <a:ext uri="{FF2B5EF4-FFF2-40B4-BE49-F238E27FC236}">
                <a16:creationId xmlns:a16="http://schemas.microsoft.com/office/drawing/2014/main" id="{D7563E11-415D-E965-891B-DCEDF9E3D8B3}"/>
              </a:ext>
            </a:extLst>
          </p:cNvPr>
          <p:cNvSpPr>
            <a:spLocks noChangeArrowheads="1"/>
          </p:cNvSpPr>
          <p:nvPr/>
        </p:nvSpPr>
        <p:spPr bwMode="auto">
          <a:xfrm>
            <a:off x="2595989" y="3703370"/>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5" name="Freeform 106">
            <a:extLst>
              <a:ext uri="{FF2B5EF4-FFF2-40B4-BE49-F238E27FC236}">
                <a16:creationId xmlns:a16="http://schemas.microsoft.com/office/drawing/2014/main" id="{6B4C3897-E920-7679-B0A9-63485B5898A0}"/>
              </a:ext>
            </a:extLst>
          </p:cNvPr>
          <p:cNvSpPr>
            <a:spLocks/>
          </p:cNvSpPr>
          <p:nvPr/>
        </p:nvSpPr>
        <p:spPr bwMode="auto">
          <a:xfrm>
            <a:off x="2559476" y="3846245"/>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107">
            <a:extLst>
              <a:ext uri="{FF2B5EF4-FFF2-40B4-BE49-F238E27FC236}">
                <a16:creationId xmlns:a16="http://schemas.microsoft.com/office/drawing/2014/main" id="{759187AB-C143-EFE0-59EA-6A452BB7A7F6}"/>
              </a:ext>
            </a:extLst>
          </p:cNvPr>
          <p:cNvSpPr>
            <a:spLocks noEditPoints="1"/>
          </p:cNvSpPr>
          <p:nvPr/>
        </p:nvSpPr>
        <p:spPr bwMode="auto">
          <a:xfrm>
            <a:off x="2530901" y="3931970"/>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7" name="Freeform 108">
            <a:extLst>
              <a:ext uri="{FF2B5EF4-FFF2-40B4-BE49-F238E27FC236}">
                <a16:creationId xmlns:a16="http://schemas.microsoft.com/office/drawing/2014/main" id="{0ED7BEE8-25B6-0D28-9379-F557788EC8E6}"/>
              </a:ext>
            </a:extLst>
          </p:cNvPr>
          <p:cNvSpPr>
            <a:spLocks noEditPoints="1"/>
          </p:cNvSpPr>
          <p:nvPr/>
        </p:nvSpPr>
        <p:spPr bwMode="auto">
          <a:xfrm>
            <a:off x="2530901" y="3931970"/>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Freeform 41">
            <a:extLst>
              <a:ext uri="{FF2B5EF4-FFF2-40B4-BE49-F238E27FC236}">
                <a16:creationId xmlns:a16="http://schemas.microsoft.com/office/drawing/2014/main" id="{EE8BA876-0041-0429-BCD0-384561E48EEB}"/>
              </a:ext>
            </a:extLst>
          </p:cNvPr>
          <p:cNvSpPr>
            <a:spLocks/>
          </p:cNvSpPr>
          <p:nvPr/>
        </p:nvSpPr>
        <p:spPr bwMode="auto">
          <a:xfrm>
            <a:off x="2743579" y="4021199"/>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7" name="Freeform 42">
            <a:extLst>
              <a:ext uri="{FF2B5EF4-FFF2-40B4-BE49-F238E27FC236}">
                <a16:creationId xmlns:a16="http://schemas.microsoft.com/office/drawing/2014/main" id="{F0AED1D7-043E-4C31-5529-98AF1373B36F}"/>
              </a:ext>
            </a:extLst>
          </p:cNvPr>
          <p:cNvSpPr>
            <a:spLocks/>
          </p:cNvSpPr>
          <p:nvPr/>
        </p:nvSpPr>
        <p:spPr bwMode="auto">
          <a:xfrm>
            <a:off x="2743579" y="4021199"/>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8" name="Rectangle 43">
            <a:extLst>
              <a:ext uri="{FF2B5EF4-FFF2-40B4-BE49-F238E27FC236}">
                <a16:creationId xmlns:a16="http://schemas.microsoft.com/office/drawing/2014/main" id="{9D3ABC2B-09B7-3F3F-8C27-9F1E255C05C1}"/>
              </a:ext>
            </a:extLst>
          </p:cNvPr>
          <p:cNvSpPr>
            <a:spLocks noChangeArrowheads="1"/>
          </p:cNvSpPr>
          <p:nvPr/>
        </p:nvSpPr>
        <p:spPr bwMode="auto">
          <a:xfrm>
            <a:off x="2819435" y="4105679"/>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0" name="Freeform 100">
            <a:extLst>
              <a:ext uri="{FF2B5EF4-FFF2-40B4-BE49-F238E27FC236}">
                <a16:creationId xmlns:a16="http://schemas.microsoft.com/office/drawing/2014/main" id="{332F21E0-5FE9-CF10-4B0A-70F30A872BB6}"/>
              </a:ext>
            </a:extLst>
          </p:cNvPr>
          <p:cNvSpPr>
            <a:spLocks/>
          </p:cNvSpPr>
          <p:nvPr/>
        </p:nvSpPr>
        <p:spPr bwMode="auto">
          <a:xfrm>
            <a:off x="2892879" y="3925949"/>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Freeform 101">
            <a:extLst>
              <a:ext uri="{FF2B5EF4-FFF2-40B4-BE49-F238E27FC236}">
                <a16:creationId xmlns:a16="http://schemas.microsoft.com/office/drawing/2014/main" id="{A3335F44-B4B7-D58A-C068-871C9702CEC4}"/>
              </a:ext>
            </a:extLst>
          </p:cNvPr>
          <p:cNvSpPr>
            <a:spLocks noEditPoints="1"/>
          </p:cNvSpPr>
          <p:nvPr/>
        </p:nvSpPr>
        <p:spPr bwMode="auto">
          <a:xfrm>
            <a:off x="2864304" y="3849749"/>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66" name="Freeform 41">
            <a:extLst>
              <a:ext uri="{FF2B5EF4-FFF2-40B4-BE49-F238E27FC236}">
                <a16:creationId xmlns:a16="http://schemas.microsoft.com/office/drawing/2014/main" id="{3244E991-CA35-8861-5D11-C03A6FEE3AA7}"/>
              </a:ext>
            </a:extLst>
          </p:cNvPr>
          <p:cNvSpPr>
            <a:spLocks/>
          </p:cNvSpPr>
          <p:nvPr/>
        </p:nvSpPr>
        <p:spPr bwMode="auto">
          <a:xfrm>
            <a:off x="3053222" y="3549375"/>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7" name="Freeform 42">
            <a:extLst>
              <a:ext uri="{FF2B5EF4-FFF2-40B4-BE49-F238E27FC236}">
                <a16:creationId xmlns:a16="http://schemas.microsoft.com/office/drawing/2014/main" id="{11FF69DB-3832-1555-A4FF-8BAA5D6993B4}"/>
              </a:ext>
            </a:extLst>
          </p:cNvPr>
          <p:cNvSpPr>
            <a:spLocks/>
          </p:cNvSpPr>
          <p:nvPr/>
        </p:nvSpPr>
        <p:spPr bwMode="auto">
          <a:xfrm>
            <a:off x="3053222" y="3549375"/>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8" name="Rectangle 43">
            <a:extLst>
              <a:ext uri="{FF2B5EF4-FFF2-40B4-BE49-F238E27FC236}">
                <a16:creationId xmlns:a16="http://schemas.microsoft.com/office/drawing/2014/main" id="{96C28617-AC80-D336-E048-BBDA6CD0C4AE}"/>
              </a:ext>
            </a:extLst>
          </p:cNvPr>
          <p:cNvSpPr>
            <a:spLocks noChangeArrowheads="1"/>
          </p:cNvSpPr>
          <p:nvPr/>
        </p:nvSpPr>
        <p:spPr bwMode="auto">
          <a:xfrm>
            <a:off x="3129078" y="3633855"/>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69" name="Rectangle 45">
            <a:extLst>
              <a:ext uri="{FF2B5EF4-FFF2-40B4-BE49-F238E27FC236}">
                <a16:creationId xmlns:a16="http://schemas.microsoft.com/office/drawing/2014/main" id="{F37B7D92-E33E-F514-2090-54215CE2A512}"/>
              </a:ext>
            </a:extLst>
          </p:cNvPr>
          <p:cNvSpPr>
            <a:spLocks noChangeArrowheads="1"/>
          </p:cNvSpPr>
          <p:nvPr/>
        </p:nvSpPr>
        <p:spPr bwMode="auto">
          <a:xfrm>
            <a:off x="3231022" y="3700187"/>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70" name="Freeform 106">
            <a:extLst>
              <a:ext uri="{FF2B5EF4-FFF2-40B4-BE49-F238E27FC236}">
                <a16:creationId xmlns:a16="http://schemas.microsoft.com/office/drawing/2014/main" id="{CB307C58-874D-0D99-74D0-9AD384D82046}"/>
              </a:ext>
            </a:extLst>
          </p:cNvPr>
          <p:cNvSpPr>
            <a:spLocks/>
          </p:cNvSpPr>
          <p:nvPr/>
        </p:nvSpPr>
        <p:spPr bwMode="auto">
          <a:xfrm>
            <a:off x="3194509" y="3843062"/>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1" name="Freeform 107">
            <a:extLst>
              <a:ext uri="{FF2B5EF4-FFF2-40B4-BE49-F238E27FC236}">
                <a16:creationId xmlns:a16="http://schemas.microsoft.com/office/drawing/2014/main" id="{65828470-D568-30A3-CA1F-9F57313DA2BE}"/>
              </a:ext>
            </a:extLst>
          </p:cNvPr>
          <p:cNvSpPr>
            <a:spLocks noEditPoints="1"/>
          </p:cNvSpPr>
          <p:nvPr/>
        </p:nvSpPr>
        <p:spPr bwMode="auto">
          <a:xfrm>
            <a:off x="3165934" y="3928787"/>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2" name="Freeform 108">
            <a:extLst>
              <a:ext uri="{FF2B5EF4-FFF2-40B4-BE49-F238E27FC236}">
                <a16:creationId xmlns:a16="http://schemas.microsoft.com/office/drawing/2014/main" id="{A349C253-9409-55BF-3663-D09F62C4A248}"/>
              </a:ext>
            </a:extLst>
          </p:cNvPr>
          <p:cNvSpPr>
            <a:spLocks noEditPoints="1"/>
          </p:cNvSpPr>
          <p:nvPr/>
        </p:nvSpPr>
        <p:spPr bwMode="auto">
          <a:xfrm>
            <a:off x="3165934" y="3928787"/>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3" name="Freeform 41">
            <a:extLst>
              <a:ext uri="{FF2B5EF4-FFF2-40B4-BE49-F238E27FC236}">
                <a16:creationId xmlns:a16="http://schemas.microsoft.com/office/drawing/2014/main" id="{CB0CCF4A-E603-1751-2DFD-F4C1FD4BC261}"/>
              </a:ext>
            </a:extLst>
          </p:cNvPr>
          <p:cNvSpPr>
            <a:spLocks/>
          </p:cNvSpPr>
          <p:nvPr/>
        </p:nvSpPr>
        <p:spPr bwMode="auto">
          <a:xfrm>
            <a:off x="3399272" y="4015102"/>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4" name="Freeform 42">
            <a:extLst>
              <a:ext uri="{FF2B5EF4-FFF2-40B4-BE49-F238E27FC236}">
                <a16:creationId xmlns:a16="http://schemas.microsoft.com/office/drawing/2014/main" id="{C46DE474-9209-8980-DA93-65109518F98F}"/>
              </a:ext>
            </a:extLst>
          </p:cNvPr>
          <p:cNvSpPr>
            <a:spLocks/>
          </p:cNvSpPr>
          <p:nvPr/>
        </p:nvSpPr>
        <p:spPr bwMode="auto">
          <a:xfrm>
            <a:off x="3399272" y="4015102"/>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5" name="Rectangle 43">
            <a:extLst>
              <a:ext uri="{FF2B5EF4-FFF2-40B4-BE49-F238E27FC236}">
                <a16:creationId xmlns:a16="http://schemas.microsoft.com/office/drawing/2014/main" id="{F0AB25F7-D1CB-5331-C6EE-4CD4318C1B14}"/>
              </a:ext>
            </a:extLst>
          </p:cNvPr>
          <p:cNvSpPr>
            <a:spLocks noChangeArrowheads="1"/>
          </p:cNvSpPr>
          <p:nvPr/>
        </p:nvSpPr>
        <p:spPr bwMode="auto">
          <a:xfrm>
            <a:off x="3475128" y="4099582"/>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76" name="Freeform 100">
            <a:extLst>
              <a:ext uri="{FF2B5EF4-FFF2-40B4-BE49-F238E27FC236}">
                <a16:creationId xmlns:a16="http://schemas.microsoft.com/office/drawing/2014/main" id="{C644B700-7C27-336E-E8C8-0BFC96C8489B}"/>
              </a:ext>
            </a:extLst>
          </p:cNvPr>
          <p:cNvSpPr>
            <a:spLocks/>
          </p:cNvSpPr>
          <p:nvPr/>
        </p:nvSpPr>
        <p:spPr bwMode="auto">
          <a:xfrm>
            <a:off x="3548572" y="3919852"/>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7" name="Freeform 101">
            <a:extLst>
              <a:ext uri="{FF2B5EF4-FFF2-40B4-BE49-F238E27FC236}">
                <a16:creationId xmlns:a16="http://schemas.microsoft.com/office/drawing/2014/main" id="{0E530AC1-91C5-983A-AF93-F2169DC77BF9}"/>
              </a:ext>
            </a:extLst>
          </p:cNvPr>
          <p:cNvSpPr>
            <a:spLocks noEditPoints="1"/>
          </p:cNvSpPr>
          <p:nvPr/>
        </p:nvSpPr>
        <p:spPr bwMode="auto">
          <a:xfrm>
            <a:off x="3519997" y="3843652"/>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8" name="Freeform 38">
            <a:extLst>
              <a:ext uri="{FF2B5EF4-FFF2-40B4-BE49-F238E27FC236}">
                <a16:creationId xmlns:a16="http://schemas.microsoft.com/office/drawing/2014/main" id="{E86CCEF8-93EE-3A7F-DA79-243410E7B863}"/>
              </a:ext>
            </a:extLst>
          </p:cNvPr>
          <p:cNvSpPr>
            <a:spLocks/>
          </p:cNvSpPr>
          <p:nvPr/>
        </p:nvSpPr>
        <p:spPr bwMode="auto">
          <a:xfrm>
            <a:off x="1815819" y="5127906"/>
            <a:ext cx="1829279"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9" name="TextBox 378">
            <a:extLst>
              <a:ext uri="{FF2B5EF4-FFF2-40B4-BE49-F238E27FC236}">
                <a16:creationId xmlns:a16="http://schemas.microsoft.com/office/drawing/2014/main" id="{9347ABD0-3CC6-89D8-A0AE-3692EDABB932}"/>
              </a:ext>
            </a:extLst>
          </p:cNvPr>
          <p:cNvSpPr txBox="1"/>
          <p:nvPr/>
        </p:nvSpPr>
        <p:spPr>
          <a:xfrm>
            <a:off x="3333217" y="5933806"/>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380" name="TextBox 379">
            <a:extLst>
              <a:ext uri="{FF2B5EF4-FFF2-40B4-BE49-F238E27FC236}">
                <a16:creationId xmlns:a16="http://schemas.microsoft.com/office/drawing/2014/main" id="{0490BA60-3798-E71A-A641-5592430120C2}"/>
              </a:ext>
            </a:extLst>
          </p:cNvPr>
          <p:cNvSpPr txBox="1"/>
          <p:nvPr/>
        </p:nvSpPr>
        <p:spPr>
          <a:xfrm>
            <a:off x="1510381" y="5930609"/>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381" name="Right Brace 380">
            <a:extLst>
              <a:ext uri="{FF2B5EF4-FFF2-40B4-BE49-F238E27FC236}">
                <a16:creationId xmlns:a16="http://schemas.microsoft.com/office/drawing/2014/main" id="{39F74BA5-977F-B540-C27C-9CED042FCB99}"/>
              </a:ext>
            </a:extLst>
          </p:cNvPr>
          <p:cNvSpPr/>
          <p:nvPr/>
        </p:nvSpPr>
        <p:spPr>
          <a:xfrm rot="5400000">
            <a:off x="2664859" y="5073790"/>
            <a:ext cx="138241" cy="1794838"/>
          </a:xfrm>
          <a:prstGeom prst="rightBrace">
            <a:avLst>
              <a:gd name="adj1" fmla="val 0"/>
              <a:gd name="adj2" fmla="val 5134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82" name="Freeform 6">
            <a:extLst>
              <a:ext uri="{FF2B5EF4-FFF2-40B4-BE49-F238E27FC236}">
                <a16:creationId xmlns:a16="http://schemas.microsoft.com/office/drawing/2014/main" id="{442B6968-7BDF-D201-DCB0-CC2D7B75A1D8}"/>
              </a:ext>
            </a:extLst>
          </p:cNvPr>
          <p:cNvSpPr>
            <a:spLocks noEditPoints="1"/>
          </p:cNvSpPr>
          <p:nvPr/>
        </p:nvSpPr>
        <p:spPr bwMode="auto">
          <a:xfrm>
            <a:off x="1800928" y="5592848"/>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3" name="Freeform 8">
            <a:extLst>
              <a:ext uri="{FF2B5EF4-FFF2-40B4-BE49-F238E27FC236}">
                <a16:creationId xmlns:a16="http://schemas.microsoft.com/office/drawing/2014/main" id="{2E7F2436-148F-9467-B97E-3111971C09D5}"/>
              </a:ext>
            </a:extLst>
          </p:cNvPr>
          <p:cNvSpPr>
            <a:spLocks noEditPoints="1"/>
          </p:cNvSpPr>
          <p:nvPr/>
        </p:nvSpPr>
        <p:spPr bwMode="auto">
          <a:xfrm>
            <a:off x="3645628" y="5594436"/>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4" name="Freeform 10">
            <a:extLst>
              <a:ext uri="{FF2B5EF4-FFF2-40B4-BE49-F238E27FC236}">
                <a16:creationId xmlns:a16="http://schemas.microsoft.com/office/drawing/2014/main" id="{1B55B1D7-C83F-E0F5-28C7-B145FA1261B4}"/>
              </a:ext>
            </a:extLst>
          </p:cNvPr>
          <p:cNvSpPr>
            <a:spLocks noEditPoints="1"/>
          </p:cNvSpPr>
          <p:nvPr/>
        </p:nvSpPr>
        <p:spPr bwMode="auto">
          <a:xfrm>
            <a:off x="3928203" y="5121361"/>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5" name="Freeform 12">
            <a:extLst>
              <a:ext uri="{FF2B5EF4-FFF2-40B4-BE49-F238E27FC236}">
                <a16:creationId xmlns:a16="http://schemas.microsoft.com/office/drawing/2014/main" id="{524031F0-CA00-9065-2E2E-D8A4011E9978}"/>
              </a:ext>
            </a:extLst>
          </p:cNvPr>
          <p:cNvSpPr>
            <a:spLocks noEditPoints="1"/>
          </p:cNvSpPr>
          <p:nvPr/>
        </p:nvSpPr>
        <p:spPr bwMode="auto">
          <a:xfrm>
            <a:off x="2081915" y="5121361"/>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6" name="Freeform 30">
            <a:extLst>
              <a:ext uri="{FF2B5EF4-FFF2-40B4-BE49-F238E27FC236}">
                <a16:creationId xmlns:a16="http://schemas.microsoft.com/office/drawing/2014/main" id="{4FD12181-E6FE-D25D-A349-4411DE901C14}"/>
              </a:ext>
            </a:extLst>
          </p:cNvPr>
          <p:cNvSpPr>
            <a:spLocks/>
          </p:cNvSpPr>
          <p:nvPr/>
        </p:nvSpPr>
        <p:spPr bwMode="auto">
          <a:xfrm>
            <a:off x="1800928" y="5121361"/>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7" name="Freeform 31">
            <a:extLst>
              <a:ext uri="{FF2B5EF4-FFF2-40B4-BE49-F238E27FC236}">
                <a16:creationId xmlns:a16="http://schemas.microsoft.com/office/drawing/2014/main" id="{78E54484-3A00-1363-144B-C4E2B0F5B130}"/>
              </a:ext>
            </a:extLst>
          </p:cNvPr>
          <p:cNvSpPr>
            <a:spLocks/>
          </p:cNvSpPr>
          <p:nvPr/>
        </p:nvSpPr>
        <p:spPr bwMode="auto">
          <a:xfrm>
            <a:off x="1800928" y="5121361"/>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8" name="Freeform 34">
            <a:extLst>
              <a:ext uri="{FF2B5EF4-FFF2-40B4-BE49-F238E27FC236}">
                <a16:creationId xmlns:a16="http://schemas.microsoft.com/office/drawing/2014/main" id="{80AD8224-C9CD-A900-E13A-BA4647B7E22E}"/>
              </a:ext>
            </a:extLst>
          </p:cNvPr>
          <p:cNvSpPr>
            <a:spLocks/>
          </p:cNvSpPr>
          <p:nvPr/>
        </p:nvSpPr>
        <p:spPr bwMode="auto">
          <a:xfrm>
            <a:off x="2081915" y="559443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9" name="Freeform 35">
            <a:extLst>
              <a:ext uri="{FF2B5EF4-FFF2-40B4-BE49-F238E27FC236}">
                <a16:creationId xmlns:a16="http://schemas.microsoft.com/office/drawing/2014/main" id="{DAC3638B-33F6-346B-ED4B-FF252D7C1D3D}"/>
              </a:ext>
            </a:extLst>
          </p:cNvPr>
          <p:cNvSpPr>
            <a:spLocks/>
          </p:cNvSpPr>
          <p:nvPr/>
        </p:nvSpPr>
        <p:spPr bwMode="auto">
          <a:xfrm>
            <a:off x="2081915" y="559443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0" name="Freeform 39">
            <a:extLst>
              <a:ext uri="{FF2B5EF4-FFF2-40B4-BE49-F238E27FC236}">
                <a16:creationId xmlns:a16="http://schemas.microsoft.com/office/drawing/2014/main" id="{FAC3D8BC-6460-800D-1A6C-99DF4C1E3FCD}"/>
              </a:ext>
            </a:extLst>
          </p:cNvPr>
          <p:cNvSpPr>
            <a:spLocks/>
          </p:cNvSpPr>
          <p:nvPr/>
        </p:nvSpPr>
        <p:spPr bwMode="auto">
          <a:xfrm>
            <a:off x="1804841" y="5121361"/>
            <a:ext cx="1832886"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91" name="Freeform 41">
            <a:extLst>
              <a:ext uri="{FF2B5EF4-FFF2-40B4-BE49-F238E27FC236}">
                <a16:creationId xmlns:a16="http://schemas.microsoft.com/office/drawing/2014/main" id="{AAD97404-5A6E-8D0C-F583-C2A9CC4C5CAE}"/>
              </a:ext>
            </a:extLst>
          </p:cNvPr>
          <p:cNvSpPr>
            <a:spLocks/>
          </p:cNvSpPr>
          <p:nvPr/>
        </p:nvSpPr>
        <p:spPr bwMode="auto">
          <a:xfrm>
            <a:off x="3645628" y="5121361"/>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2" name="Freeform 42">
            <a:extLst>
              <a:ext uri="{FF2B5EF4-FFF2-40B4-BE49-F238E27FC236}">
                <a16:creationId xmlns:a16="http://schemas.microsoft.com/office/drawing/2014/main" id="{A9467ED1-A0AE-F1E8-6029-03BC503977A0}"/>
              </a:ext>
            </a:extLst>
          </p:cNvPr>
          <p:cNvSpPr>
            <a:spLocks/>
          </p:cNvSpPr>
          <p:nvPr/>
        </p:nvSpPr>
        <p:spPr bwMode="auto">
          <a:xfrm>
            <a:off x="3645628" y="5121361"/>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3" name="Rectangle 43">
            <a:extLst>
              <a:ext uri="{FF2B5EF4-FFF2-40B4-BE49-F238E27FC236}">
                <a16:creationId xmlns:a16="http://schemas.microsoft.com/office/drawing/2014/main" id="{0F998333-6C1F-CA44-1D6F-0DC55EABDF31}"/>
              </a:ext>
            </a:extLst>
          </p:cNvPr>
          <p:cNvSpPr>
            <a:spLocks noChangeArrowheads="1"/>
          </p:cNvSpPr>
          <p:nvPr/>
        </p:nvSpPr>
        <p:spPr bwMode="auto">
          <a:xfrm>
            <a:off x="3705953" y="5167398"/>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4" name="Rectangle 44">
            <a:extLst>
              <a:ext uri="{FF2B5EF4-FFF2-40B4-BE49-F238E27FC236}">
                <a16:creationId xmlns:a16="http://schemas.microsoft.com/office/drawing/2014/main" id="{2EFFC03A-89A6-C232-2556-36C7244EBCFB}"/>
              </a:ext>
            </a:extLst>
          </p:cNvPr>
          <p:cNvSpPr>
            <a:spLocks noChangeArrowheads="1"/>
          </p:cNvSpPr>
          <p:nvPr/>
        </p:nvSpPr>
        <p:spPr bwMode="auto">
          <a:xfrm>
            <a:off x="3702778" y="5272173"/>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5" name="Rectangle 45">
            <a:extLst>
              <a:ext uri="{FF2B5EF4-FFF2-40B4-BE49-F238E27FC236}">
                <a16:creationId xmlns:a16="http://schemas.microsoft.com/office/drawing/2014/main" id="{729136B7-B3F6-15C1-9D68-8F39B1AD19CF}"/>
              </a:ext>
            </a:extLst>
          </p:cNvPr>
          <p:cNvSpPr>
            <a:spLocks noChangeArrowheads="1"/>
          </p:cNvSpPr>
          <p:nvPr/>
        </p:nvSpPr>
        <p:spPr bwMode="auto">
          <a:xfrm>
            <a:off x="3823428" y="5272173"/>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6" name="Freeform 89">
            <a:extLst>
              <a:ext uri="{FF2B5EF4-FFF2-40B4-BE49-F238E27FC236}">
                <a16:creationId xmlns:a16="http://schemas.microsoft.com/office/drawing/2014/main" id="{5EBD5CF1-D693-379E-8DBF-B0D5AD19CCC8}"/>
              </a:ext>
            </a:extLst>
          </p:cNvPr>
          <p:cNvSpPr>
            <a:spLocks/>
          </p:cNvSpPr>
          <p:nvPr/>
        </p:nvSpPr>
        <p:spPr bwMode="auto">
          <a:xfrm>
            <a:off x="3928203" y="559443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97" name="Freeform 90">
            <a:extLst>
              <a:ext uri="{FF2B5EF4-FFF2-40B4-BE49-F238E27FC236}">
                <a16:creationId xmlns:a16="http://schemas.microsoft.com/office/drawing/2014/main" id="{BF770F69-E180-55D4-F3AC-E50B0AB35DD5}"/>
              </a:ext>
            </a:extLst>
          </p:cNvPr>
          <p:cNvSpPr>
            <a:spLocks/>
          </p:cNvSpPr>
          <p:nvPr/>
        </p:nvSpPr>
        <p:spPr bwMode="auto">
          <a:xfrm>
            <a:off x="3928203" y="559443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98" name="Rectangle 91">
            <a:extLst>
              <a:ext uri="{FF2B5EF4-FFF2-40B4-BE49-F238E27FC236}">
                <a16:creationId xmlns:a16="http://schemas.microsoft.com/office/drawing/2014/main" id="{A91558E7-5EBF-0B88-50E5-26693E5A6C43}"/>
              </a:ext>
            </a:extLst>
          </p:cNvPr>
          <p:cNvSpPr>
            <a:spLocks noChangeArrowheads="1"/>
          </p:cNvSpPr>
          <p:nvPr/>
        </p:nvSpPr>
        <p:spPr bwMode="auto">
          <a:xfrm>
            <a:off x="3986940" y="5637298"/>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9" name="Rectangle 92">
            <a:extLst>
              <a:ext uri="{FF2B5EF4-FFF2-40B4-BE49-F238E27FC236}">
                <a16:creationId xmlns:a16="http://schemas.microsoft.com/office/drawing/2014/main" id="{10EE5309-2F5A-D472-C275-4EB44749427F}"/>
              </a:ext>
            </a:extLst>
          </p:cNvPr>
          <p:cNvSpPr>
            <a:spLocks noChangeArrowheads="1"/>
          </p:cNvSpPr>
          <p:nvPr/>
        </p:nvSpPr>
        <p:spPr bwMode="auto">
          <a:xfrm>
            <a:off x="3985353" y="5743661"/>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00" name="Freeform 97">
            <a:extLst>
              <a:ext uri="{FF2B5EF4-FFF2-40B4-BE49-F238E27FC236}">
                <a16:creationId xmlns:a16="http://schemas.microsoft.com/office/drawing/2014/main" id="{A5C92879-A7F0-F353-F040-8EFCF495C481}"/>
              </a:ext>
            </a:extLst>
          </p:cNvPr>
          <p:cNvSpPr>
            <a:spLocks/>
          </p:cNvSpPr>
          <p:nvPr/>
        </p:nvSpPr>
        <p:spPr bwMode="auto">
          <a:xfrm>
            <a:off x="1942215" y="5415048"/>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 name="Freeform 98">
            <a:extLst>
              <a:ext uri="{FF2B5EF4-FFF2-40B4-BE49-F238E27FC236}">
                <a16:creationId xmlns:a16="http://schemas.microsoft.com/office/drawing/2014/main" id="{5BE2A817-8E62-1709-6DAA-63E14D7489C0}"/>
              </a:ext>
            </a:extLst>
          </p:cNvPr>
          <p:cNvSpPr>
            <a:spLocks noEditPoints="1"/>
          </p:cNvSpPr>
          <p:nvPr/>
        </p:nvSpPr>
        <p:spPr bwMode="auto">
          <a:xfrm>
            <a:off x="1913640" y="5499186"/>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2" name="Freeform 99">
            <a:extLst>
              <a:ext uri="{FF2B5EF4-FFF2-40B4-BE49-F238E27FC236}">
                <a16:creationId xmlns:a16="http://schemas.microsoft.com/office/drawing/2014/main" id="{FC7A0B67-BE62-B2F8-E983-D4D1576EE0A4}"/>
              </a:ext>
            </a:extLst>
          </p:cNvPr>
          <p:cNvSpPr>
            <a:spLocks noEditPoints="1"/>
          </p:cNvSpPr>
          <p:nvPr/>
        </p:nvSpPr>
        <p:spPr bwMode="auto">
          <a:xfrm>
            <a:off x="1913640" y="5499186"/>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3" name="Freeform 100">
            <a:extLst>
              <a:ext uri="{FF2B5EF4-FFF2-40B4-BE49-F238E27FC236}">
                <a16:creationId xmlns:a16="http://schemas.microsoft.com/office/drawing/2014/main" id="{DEE747DE-85CF-67D3-5FEE-ACE23E626268}"/>
              </a:ext>
            </a:extLst>
          </p:cNvPr>
          <p:cNvSpPr>
            <a:spLocks/>
          </p:cNvSpPr>
          <p:nvPr/>
        </p:nvSpPr>
        <p:spPr bwMode="auto">
          <a:xfrm>
            <a:off x="2223203" y="5499186"/>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4" name="Freeform 101">
            <a:extLst>
              <a:ext uri="{FF2B5EF4-FFF2-40B4-BE49-F238E27FC236}">
                <a16:creationId xmlns:a16="http://schemas.microsoft.com/office/drawing/2014/main" id="{6C4B9514-FEE1-4B30-D704-9CD2F1A1DE39}"/>
              </a:ext>
            </a:extLst>
          </p:cNvPr>
          <p:cNvSpPr>
            <a:spLocks noEditPoints="1"/>
          </p:cNvSpPr>
          <p:nvPr/>
        </p:nvSpPr>
        <p:spPr bwMode="auto">
          <a:xfrm>
            <a:off x="2194628" y="5422986"/>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5" name="Freeform 102">
            <a:extLst>
              <a:ext uri="{FF2B5EF4-FFF2-40B4-BE49-F238E27FC236}">
                <a16:creationId xmlns:a16="http://schemas.microsoft.com/office/drawing/2014/main" id="{4B3F940B-1C5C-975E-4157-6916B690A4B9}"/>
              </a:ext>
            </a:extLst>
          </p:cNvPr>
          <p:cNvSpPr>
            <a:spLocks noEditPoints="1"/>
          </p:cNvSpPr>
          <p:nvPr/>
        </p:nvSpPr>
        <p:spPr bwMode="auto">
          <a:xfrm>
            <a:off x="2194628" y="5422986"/>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6" name="Freeform 103">
            <a:extLst>
              <a:ext uri="{FF2B5EF4-FFF2-40B4-BE49-F238E27FC236}">
                <a16:creationId xmlns:a16="http://schemas.microsoft.com/office/drawing/2014/main" id="{18C8299A-A3E2-B3FF-E388-D49817FEFBB2}"/>
              </a:ext>
            </a:extLst>
          </p:cNvPr>
          <p:cNvSpPr>
            <a:spLocks/>
          </p:cNvSpPr>
          <p:nvPr/>
        </p:nvSpPr>
        <p:spPr bwMode="auto">
          <a:xfrm>
            <a:off x="4069490" y="5499186"/>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7" name="Freeform 104">
            <a:extLst>
              <a:ext uri="{FF2B5EF4-FFF2-40B4-BE49-F238E27FC236}">
                <a16:creationId xmlns:a16="http://schemas.microsoft.com/office/drawing/2014/main" id="{66BC87CF-B2D3-5769-F683-61ED286C7536}"/>
              </a:ext>
            </a:extLst>
          </p:cNvPr>
          <p:cNvSpPr>
            <a:spLocks noEditPoints="1"/>
          </p:cNvSpPr>
          <p:nvPr/>
        </p:nvSpPr>
        <p:spPr bwMode="auto">
          <a:xfrm>
            <a:off x="4040915" y="5422986"/>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8" name="Freeform 105">
            <a:extLst>
              <a:ext uri="{FF2B5EF4-FFF2-40B4-BE49-F238E27FC236}">
                <a16:creationId xmlns:a16="http://schemas.microsoft.com/office/drawing/2014/main" id="{EDE3CDDB-CC45-1BF1-B9E4-932359E09A5D}"/>
              </a:ext>
            </a:extLst>
          </p:cNvPr>
          <p:cNvSpPr>
            <a:spLocks noEditPoints="1"/>
          </p:cNvSpPr>
          <p:nvPr/>
        </p:nvSpPr>
        <p:spPr bwMode="auto">
          <a:xfrm>
            <a:off x="4040915" y="5422986"/>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9" name="Freeform 106">
            <a:extLst>
              <a:ext uri="{FF2B5EF4-FFF2-40B4-BE49-F238E27FC236}">
                <a16:creationId xmlns:a16="http://schemas.microsoft.com/office/drawing/2014/main" id="{7F62B122-59DC-45EA-49C6-BBAA57597A53}"/>
              </a:ext>
            </a:extLst>
          </p:cNvPr>
          <p:cNvSpPr>
            <a:spLocks/>
          </p:cNvSpPr>
          <p:nvPr/>
        </p:nvSpPr>
        <p:spPr bwMode="auto">
          <a:xfrm>
            <a:off x="3786915" y="5415048"/>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0" name="Freeform 107">
            <a:extLst>
              <a:ext uri="{FF2B5EF4-FFF2-40B4-BE49-F238E27FC236}">
                <a16:creationId xmlns:a16="http://schemas.microsoft.com/office/drawing/2014/main" id="{A316C47C-FB0F-DC92-7E80-3AFFDF55DC3A}"/>
              </a:ext>
            </a:extLst>
          </p:cNvPr>
          <p:cNvSpPr>
            <a:spLocks noEditPoints="1"/>
          </p:cNvSpPr>
          <p:nvPr/>
        </p:nvSpPr>
        <p:spPr bwMode="auto">
          <a:xfrm>
            <a:off x="3758340" y="5500773"/>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1" name="Freeform 108">
            <a:extLst>
              <a:ext uri="{FF2B5EF4-FFF2-40B4-BE49-F238E27FC236}">
                <a16:creationId xmlns:a16="http://schemas.microsoft.com/office/drawing/2014/main" id="{5ED8DBC8-7D82-76AE-262C-994123A7C584}"/>
              </a:ext>
            </a:extLst>
          </p:cNvPr>
          <p:cNvSpPr>
            <a:spLocks noEditPoints="1"/>
          </p:cNvSpPr>
          <p:nvPr/>
        </p:nvSpPr>
        <p:spPr bwMode="auto">
          <a:xfrm>
            <a:off x="3758340" y="5500773"/>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2" name="Right Brace 411">
            <a:extLst>
              <a:ext uri="{FF2B5EF4-FFF2-40B4-BE49-F238E27FC236}">
                <a16:creationId xmlns:a16="http://schemas.microsoft.com/office/drawing/2014/main" id="{DF849093-E340-0D54-C651-805355601BCF}"/>
              </a:ext>
            </a:extLst>
          </p:cNvPr>
          <p:cNvSpPr/>
          <p:nvPr/>
        </p:nvSpPr>
        <p:spPr>
          <a:xfrm rot="5400000">
            <a:off x="3900182" y="5704498"/>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13" name="Rectangle 32">
            <a:extLst>
              <a:ext uri="{FF2B5EF4-FFF2-40B4-BE49-F238E27FC236}">
                <a16:creationId xmlns:a16="http://schemas.microsoft.com/office/drawing/2014/main" id="{A2B1F952-97B1-27CB-003A-5CDAF1937F2C}"/>
              </a:ext>
            </a:extLst>
          </p:cNvPr>
          <p:cNvSpPr>
            <a:spLocks noChangeArrowheads="1"/>
          </p:cNvSpPr>
          <p:nvPr/>
        </p:nvSpPr>
        <p:spPr bwMode="auto">
          <a:xfrm>
            <a:off x="1854196" y="5211328"/>
            <a:ext cx="187552"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414" name="Rectangle 36">
            <a:extLst>
              <a:ext uri="{FF2B5EF4-FFF2-40B4-BE49-F238E27FC236}">
                <a16:creationId xmlns:a16="http://schemas.microsoft.com/office/drawing/2014/main" id="{5483AE05-8436-1F6A-7D76-F4A37FCC29FF}"/>
              </a:ext>
            </a:extLst>
          </p:cNvPr>
          <p:cNvSpPr>
            <a:spLocks noChangeArrowheads="1"/>
          </p:cNvSpPr>
          <p:nvPr/>
        </p:nvSpPr>
        <p:spPr bwMode="auto">
          <a:xfrm>
            <a:off x="2120604" y="5685089"/>
            <a:ext cx="1875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415" name="Freeform 6">
            <a:extLst>
              <a:ext uri="{FF2B5EF4-FFF2-40B4-BE49-F238E27FC236}">
                <a16:creationId xmlns:a16="http://schemas.microsoft.com/office/drawing/2014/main" id="{BBFC2C46-B9AB-04CA-340C-E963DB286BC8}"/>
              </a:ext>
            </a:extLst>
          </p:cNvPr>
          <p:cNvSpPr>
            <a:spLocks noEditPoints="1"/>
          </p:cNvSpPr>
          <p:nvPr/>
        </p:nvSpPr>
        <p:spPr bwMode="auto">
          <a:xfrm>
            <a:off x="1233907" y="5586751"/>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16" name="Freeform 12">
            <a:extLst>
              <a:ext uri="{FF2B5EF4-FFF2-40B4-BE49-F238E27FC236}">
                <a16:creationId xmlns:a16="http://schemas.microsoft.com/office/drawing/2014/main" id="{501EF967-8DC8-B7A1-1797-76391182665B}"/>
              </a:ext>
            </a:extLst>
          </p:cNvPr>
          <p:cNvSpPr>
            <a:spLocks noEditPoints="1"/>
          </p:cNvSpPr>
          <p:nvPr/>
        </p:nvSpPr>
        <p:spPr bwMode="auto">
          <a:xfrm>
            <a:off x="1514894" y="5115264"/>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17" name="Freeform 30">
            <a:extLst>
              <a:ext uri="{FF2B5EF4-FFF2-40B4-BE49-F238E27FC236}">
                <a16:creationId xmlns:a16="http://schemas.microsoft.com/office/drawing/2014/main" id="{6E9FC95D-CF19-F124-4DF9-33258DBC5CFB}"/>
              </a:ext>
            </a:extLst>
          </p:cNvPr>
          <p:cNvSpPr>
            <a:spLocks/>
          </p:cNvSpPr>
          <p:nvPr/>
        </p:nvSpPr>
        <p:spPr bwMode="auto">
          <a:xfrm>
            <a:off x="1233907" y="5115264"/>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8" name="Freeform 31">
            <a:extLst>
              <a:ext uri="{FF2B5EF4-FFF2-40B4-BE49-F238E27FC236}">
                <a16:creationId xmlns:a16="http://schemas.microsoft.com/office/drawing/2014/main" id="{FA6EF76E-6E88-4F3A-4A1D-8B7F73FCECE9}"/>
              </a:ext>
            </a:extLst>
          </p:cNvPr>
          <p:cNvSpPr>
            <a:spLocks/>
          </p:cNvSpPr>
          <p:nvPr/>
        </p:nvSpPr>
        <p:spPr bwMode="auto">
          <a:xfrm>
            <a:off x="1233907" y="5115264"/>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9" name="Freeform 34">
            <a:extLst>
              <a:ext uri="{FF2B5EF4-FFF2-40B4-BE49-F238E27FC236}">
                <a16:creationId xmlns:a16="http://schemas.microsoft.com/office/drawing/2014/main" id="{02497D9D-D026-66B1-2D3F-4E72C359E4D2}"/>
              </a:ext>
            </a:extLst>
          </p:cNvPr>
          <p:cNvSpPr>
            <a:spLocks/>
          </p:cNvSpPr>
          <p:nvPr/>
        </p:nvSpPr>
        <p:spPr bwMode="auto">
          <a:xfrm>
            <a:off x="1514894" y="5588339"/>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0" name="Freeform 35">
            <a:extLst>
              <a:ext uri="{FF2B5EF4-FFF2-40B4-BE49-F238E27FC236}">
                <a16:creationId xmlns:a16="http://schemas.microsoft.com/office/drawing/2014/main" id="{B34BFEB7-45CE-50F3-0FCC-0CDC0C6FC5B3}"/>
              </a:ext>
            </a:extLst>
          </p:cNvPr>
          <p:cNvSpPr>
            <a:spLocks/>
          </p:cNvSpPr>
          <p:nvPr/>
        </p:nvSpPr>
        <p:spPr bwMode="auto">
          <a:xfrm>
            <a:off x="1514894" y="5588339"/>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1" name="Freeform 97">
            <a:extLst>
              <a:ext uri="{FF2B5EF4-FFF2-40B4-BE49-F238E27FC236}">
                <a16:creationId xmlns:a16="http://schemas.microsoft.com/office/drawing/2014/main" id="{85459CFC-9E8C-6D23-4464-58B0B50AF6C9}"/>
              </a:ext>
            </a:extLst>
          </p:cNvPr>
          <p:cNvSpPr>
            <a:spLocks/>
          </p:cNvSpPr>
          <p:nvPr/>
        </p:nvSpPr>
        <p:spPr bwMode="auto">
          <a:xfrm>
            <a:off x="1375194" y="5408951"/>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2" name="Freeform 98">
            <a:extLst>
              <a:ext uri="{FF2B5EF4-FFF2-40B4-BE49-F238E27FC236}">
                <a16:creationId xmlns:a16="http://schemas.microsoft.com/office/drawing/2014/main" id="{1C7651E7-9343-EC49-7603-A779F5EFF1BF}"/>
              </a:ext>
            </a:extLst>
          </p:cNvPr>
          <p:cNvSpPr>
            <a:spLocks noEditPoints="1"/>
          </p:cNvSpPr>
          <p:nvPr/>
        </p:nvSpPr>
        <p:spPr bwMode="auto">
          <a:xfrm>
            <a:off x="1346619" y="5493089"/>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23" name="Freeform 99">
            <a:extLst>
              <a:ext uri="{FF2B5EF4-FFF2-40B4-BE49-F238E27FC236}">
                <a16:creationId xmlns:a16="http://schemas.microsoft.com/office/drawing/2014/main" id="{DB301EC3-FCE7-D848-FCCE-8827CBAD9E95}"/>
              </a:ext>
            </a:extLst>
          </p:cNvPr>
          <p:cNvSpPr>
            <a:spLocks noEditPoints="1"/>
          </p:cNvSpPr>
          <p:nvPr/>
        </p:nvSpPr>
        <p:spPr bwMode="auto">
          <a:xfrm>
            <a:off x="1346619" y="5493089"/>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4" name="Freeform 100">
            <a:extLst>
              <a:ext uri="{FF2B5EF4-FFF2-40B4-BE49-F238E27FC236}">
                <a16:creationId xmlns:a16="http://schemas.microsoft.com/office/drawing/2014/main" id="{1F40B2C0-9FC4-A141-FC3A-D0C1077731E2}"/>
              </a:ext>
            </a:extLst>
          </p:cNvPr>
          <p:cNvSpPr>
            <a:spLocks/>
          </p:cNvSpPr>
          <p:nvPr/>
        </p:nvSpPr>
        <p:spPr bwMode="auto">
          <a:xfrm>
            <a:off x="1656182" y="5493089"/>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5" name="Freeform 101">
            <a:extLst>
              <a:ext uri="{FF2B5EF4-FFF2-40B4-BE49-F238E27FC236}">
                <a16:creationId xmlns:a16="http://schemas.microsoft.com/office/drawing/2014/main" id="{00E46A13-DDEB-8EA2-5C30-8A60F2041D04}"/>
              </a:ext>
            </a:extLst>
          </p:cNvPr>
          <p:cNvSpPr>
            <a:spLocks noEditPoints="1"/>
          </p:cNvSpPr>
          <p:nvPr/>
        </p:nvSpPr>
        <p:spPr bwMode="auto">
          <a:xfrm>
            <a:off x="1627607" y="5416889"/>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26" name="Freeform 102">
            <a:extLst>
              <a:ext uri="{FF2B5EF4-FFF2-40B4-BE49-F238E27FC236}">
                <a16:creationId xmlns:a16="http://schemas.microsoft.com/office/drawing/2014/main" id="{2ADE9FE3-A706-1522-729D-88AC9A69EE73}"/>
              </a:ext>
            </a:extLst>
          </p:cNvPr>
          <p:cNvSpPr>
            <a:spLocks noEditPoints="1"/>
          </p:cNvSpPr>
          <p:nvPr/>
        </p:nvSpPr>
        <p:spPr bwMode="auto">
          <a:xfrm>
            <a:off x="1627607" y="5416889"/>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7" name="Rectangle 32">
            <a:extLst>
              <a:ext uri="{FF2B5EF4-FFF2-40B4-BE49-F238E27FC236}">
                <a16:creationId xmlns:a16="http://schemas.microsoft.com/office/drawing/2014/main" id="{804BB538-6C83-CD54-55E0-0E73A67BCEFB}"/>
              </a:ext>
            </a:extLst>
          </p:cNvPr>
          <p:cNvSpPr>
            <a:spLocks noChangeArrowheads="1"/>
          </p:cNvSpPr>
          <p:nvPr/>
        </p:nvSpPr>
        <p:spPr bwMode="auto">
          <a:xfrm>
            <a:off x="1262970" y="5146529"/>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428" name="Rectangle 36">
            <a:extLst>
              <a:ext uri="{FF2B5EF4-FFF2-40B4-BE49-F238E27FC236}">
                <a16:creationId xmlns:a16="http://schemas.microsoft.com/office/drawing/2014/main" id="{71FBAD2D-6410-7551-E354-382E740B5BE7}"/>
              </a:ext>
            </a:extLst>
          </p:cNvPr>
          <p:cNvSpPr>
            <a:spLocks noChangeArrowheads="1"/>
          </p:cNvSpPr>
          <p:nvPr/>
        </p:nvSpPr>
        <p:spPr bwMode="auto">
          <a:xfrm>
            <a:off x="1532687" y="5618017"/>
            <a:ext cx="24205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429" name="Right Brace 428">
            <a:extLst>
              <a:ext uri="{FF2B5EF4-FFF2-40B4-BE49-F238E27FC236}">
                <a16:creationId xmlns:a16="http://schemas.microsoft.com/office/drawing/2014/main" id="{38A931D5-ADD7-D590-0C17-558C2A55E5D1}"/>
              </a:ext>
            </a:extLst>
          </p:cNvPr>
          <p:cNvSpPr/>
          <p:nvPr/>
        </p:nvSpPr>
        <p:spPr>
          <a:xfrm rot="5400000">
            <a:off x="1495981" y="5679162"/>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30" name="TextBox 429">
            <a:extLst>
              <a:ext uri="{FF2B5EF4-FFF2-40B4-BE49-F238E27FC236}">
                <a16:creationId xmlns:a16="http://schemas.microsoft.com/office/drawing/2014/main" id="{E4CF5AE3-A6B6-0DA1-A7D3-9C75AEEC1BDE}"/>
              </a:ext>
            </a:extLst>
          </p:cNvPr>
          <p:cNvSpPr txBox="1"/>
          <p:nvPr/>
        </p:nvSpPr>
        <p:spPr>
          <a:xfrm>
            <a:off x="1212371" y="5977447"/>
            <a:ext cx="622286" cy="276999"/>
          </a:xfrm>
          <a:prstGeom prst="rect">
            <a:avLst/>
          </a:prstGeom>
          <a:noFill/>
        </p:spPr>
        <p:txBody>
          <a:bodyPr wrap="none" rtlCol="0">
            <a:spAutoFit/>
          </a:bodyPr>
          <a:lstStyle/>
          <a:p>
            <a:r>
              <a:rPr lang="en-IE" dirty="0">
                <a:solidFill>
                  <a:schemeClr val="tx1"/>
                </a:solidFill>
              </a:rPr>
              <a:t>control</a:t>
            </a:r>
            <a:endParaRPr lang="en-US" dirty="0">
              <a:solidFill>
                <a:schemeClr val="tx1"/>
              </a:solidFill>
            </a:endParaRPr>
          </a:p>
        </p:txBody>
      </p:sp>
      <p:sp>
        <p:nvSpPr>
          <p:cNvPr id="431" name="TextBox 430">
            <a:extLst>
              <a:ext uri="{FF2B5EF4-FFF2-40B4-BE49-F238E27FC236}">
                <a16:creationId xmlns:a16="http://schemas.microsoft.com/office/drawing/2014/main" id="{C7573DE0-FDF1-E01E-7CEA-01EC4F7E6DB6}"/>
              </a:ext>
            </a:extLst>
          </p:cNvPr>
          <p:cNvSpPr txBox="1"/>
          <p:nvPr/>
        </p:nvSpPr>
        <p:spPr>
          <a:xfrm>
            <a:off x="2379570" y="5993225"/>
            <a:ext cx="655949" cy="276999"/>
          </a:xfrm>
          <a:prstGeom prst="rect">
            <a:avLst/>
          </a:prstGeom>
          <a:noFill/>
        </p:spPr>
        <p:txBody>
          <a:bodyPr wrap="none" rtlCol="0">
            <a:spAutoFit/>
          </a:bodyPr>
          <a:lstStyle/>
          <a:p>
            <a:r>
              <a:rPr lang="en-IE" dirty="0">
                <a:solidFill>
                  <a:schemeClr val="tx1"/>
                </a:solidFill>
              </a:rPr>
              <a:t>ranging</a:t>
            </a:r>
            <a:endParaRPr lang="en-US" dirty="0">
              <a:solidFill>
                <a:schemeClr val="tx1"/>
              </a:solidFill>
            </a:endParaRPr>
          </a:p>
        </p:txBody>
      </p:sp>
      <p:sp>
        <p:nvSpPr>
          <p:cNvPr id="432" name="TextBox 431">
            <a:extLst>
              <a:ext uri="{FF2B5EF4-FFF2-40B4-BE49-F238E27FC236}">
                <a16:creationId xmlns:a16="http://schemas.microsoft.com/office/drawing/2014/main" id="{81C61F70-0682-25F0-932D-BDDF1F63F464}"/>
              </a:ext>
            </a:extLst>
          </p:cNvPr>
          <p:cNvSpPr txBox="1"/>
          <p:nvPr/>
        </p:nvSpPr>
        <p:spPr>
          <a:xfrm>
            <a:off x="3668500" y="5976407"/>
            <a:ext cx="553357" cy="276999"/>
          </a:xfrm>
          <a:prstGeom prst="rect">
            <a:avLst/>
          </a:prstGeom>
          <a:noFill/>
        </p:spPr>
        <p:txBody>
          <a:bodyPr wrap="none" rtlCol="0">
            <a:spAutoFit/>
          </a:bodyPr>
          <a:lstStyle/>
          <a:p>
            <a:r>
              <a:rPr lang="en-IE" dirty="0">
                <a:solidFill>
                  <a:schemeClr val="tx1"/>
                </a:solidFill>
              </a:rPr>
              <a:t>report</a:t>
            </a:r>
            <a:endParaRPr lang="en-US" dirty="0">
              <a:solidFill>
                <a:schemeClr val="tx1"/>
              </a:solidFill>
            </a:endParaRPr>
          </a:p>
        </p:txBody>
      </p:sp>
      <p:sp>
        <p:nvSpPr>
          <p:cNvPr id="433" name="Freeform 41">
            <a:extLst>
              <a:ext uri="{FF2B5EF4-FFF2-40B4-BE49-F238E27FC236}">
                <a16:creationId xmlns:a16="http://schemas.microsoft.com/office/drawing/2014/main" id="{68BF153D-19A3-0322-224B-144097A376A7}"/>
              </a:ext>
            </a:extLst>
          </p:cNvPr>
          <p:cNvSpPr>
            <a:spLocks/>
          </p:cNvSpPr>
          <p:nvPr/>
        </p:nvSpPr>
        <p:spPr bwMode="auto">
          <a:xfrm>
            <a:off x="2369228" y="5124207"/>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4" name="Freeform 42">
            <a:extLst>
              <a:ext uri="{FF2B5EF4-FFF2-40B4-BE49-F238E27FC236}">
                <a16:creationId xmlns:a16="http://schemas.microsoft.com/office/drawing/2014/main" id="{CDB08944-D5CE-8AE8-C64A-B49BB00F9686}"/>
              </a:ext>
            </a:extLst>
          </p:cNvPr>
          <p:cNvSpPr>
            <a:spLocks/>
          </p:cNvSpPr>
          <p:nvPr/>
        </p:nvSpPr>
        <p:spPr bwMode="auto">
          <a:xfrm>
            <a:off x="2369228" y="5124207"/>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5" name="Rectangle 43">
            <a:extLst>
              <a:ext uri="{FF2B5EF4-FFF2-40B4-BE49-F238E27FC236}">
                <a16:creationId xmlns:a16="http://schemas.microsoft.com/office/drawing/2014/main" id="{58703730-874A-1420-0491-58C4BD95D6FB}"/>
              </a:ext>
            </a:extLst>
          </p:cNvPr>
          <p:cNvSpPr>
            <a:spLocks noChangeArrowheads="1"/>
          </p:cNvSpPr>
          <p:nvPr/>
        </p:nvSpPr>
        <p:spPr bwMode="auto">
          <a:xfrm>
            <a:off x="2445084" y="5208687"/>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6" name="Rectangle 45">
            <a:extLst>
              <a:ext uri="{FF2B5EF4-FFF2-40B4-BE49-F238E27FC236}">
                <a16:creationId xmlns:a16="http://schemas.microsoft.com/office/drawing/2014/main" id="{9A30EBB8-DEB9-4444-B629-F159C6E498F4}"/>
              </a:ext>
            </a:extLst>
          </p:cNvPr>
          <p:cNvSpPr>
            <a:spLocks noChangeArrowheads="1"/>
          </p:cNvSpPr>
          <p:nvPr/>
        </p:nvSpPr>
        <p:spPr bwMode="auto">
          <a:xfrm>
            <a:off x="2547028" y="5275019"/>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7" name="Freeform 106">
            <a:extLst>
              <a:ext uri="{FF2B5EF4-FFF2-40B4-BE49-F238E27FC236}">
                <a16:creationId xmlns:a16="http://schemas.microsoft.com/office/drawing/2014/main" id="{170AC22C-2279-88C3-D98C-B0F763182928}"/>
              </a:ext>
            </a:extLst>
          </p:cNvPr>
          <p:cNvSpPr>
            <a:spLocks/>
          </p:cNvSpPr>
          <p:nvPr/>
        </p:nvSpPr>
        <p:spPr bwMode="auto">
          <a:xfrm>
            <a:off x="2510515" y="5417894"/>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8" name="Freeform 107">
            <a:extLst>
              <a:ext uri="{FF2B5EF4-FFF2-40B4-BE49-F238E27FC236}">
                <a16:creationId xmlns:a16="http://schemas.microsoft.com/office/drawing/2014/main" id="{E63343FB-11A7-299A-6F61-B9AAE9B6C383}"/>
              </a:ext>
            </a:extLst>
          </p:cNvPr>
          <p:cNvSpPr>
            <a:spLocks noEditPoints="1"/>
          </p:cNvSpPr>
          <p:nvPr/>
        </p:nvSpPr>
        <p:spPr bwMode="auto">
          <a:xfrm>
            <a:off x="2481940" y="5503619"/>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9" name="Freeform 108">
            <a:extLst>
              <a:ext uri="{FF2B5EF4-FFF2-40B4-BE49-F238E27FC236}">
                <a16:creationId xmlns:a16="http://schemas.microsoft.com/office/drawing/2014/main" id="{DD383FDD-6EA1-D47C-2E6F-4CF9CAC6ABC4}"/>
              </a:ext>
            </a:extLst>
          </p:cNvPr>
          <p:cNvSpPr>
            <a:spLocks noEditPoints="1"/>
          </p:cNvSpPr>
          <p:nvPr/>
        </p:nvSpPr>
        <p:spPr bwMode="auto">
          <a:xfrm>
            <a:off x="2481940" y="5503619"/>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0" name="Freeform 41">
            <a:extLst>
              <a:ext uri="{FF2B5EF4-FFF2-40B4-BE49-F238E27FC236}">
                <a16:creationId xmlns:a16="http://schemas.microsoft.com/office/drawing/2014/main" id="{862359BA-89C5-731E-AD6A-2DD14FCEE704}"/>
              </a:ext>
            </a:extLst>
          </p:cNvPr>
          <p:cNvSpPr>
            <a:spLocks/>
          </p:cNvSpPr>
          <p:nvPr/>
        </p:nvSpPr>
        <p:spPr bwMode="auto">
          <a:xfrm>
            <a:off x="2694618" y="559284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1" name="Freeform 42">
            <a:extLst>
              <a:ext uri="{FF2B5EF4-FFF2-40B4-BE49-F238E27FC236}">
                <a16:creationId xmlns:a16="http://schemas.microsoft.com/office/drawing/2014/main" id="{0E050C0E-C09D-77AC-D352-8AF7D1523024}"/>
              </a:ext>
            </a:extLst>
          </p:cNvPr>
          <p:cNvSpPr>
            <a:spLocks/>
          </p:cNvSpPr>
          <p:nvPr/>
        </p:nvSpPr>
        <p:spPr bwMode="auto">
          <a:xfrm>
            <a:off x="2694618" y="5592848"/>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2" name="Rectangle 43">
            <a:extLst>
              <a:ext uri="{FF2B5EF4-FFF2-40B4-BE49-F238E27FC236}">
                <a16:creationId xmlns:a16="http://schemas.microsoft.com/office/drawing/2014/main" id="{C61E9C89-091E-503E-ED14-F5657C1E3F20}"/>
              </a:ext>
            </a:extLst>
          </p:cNvPr>
          <p:cNvSpPr>
            <a:spLocks noChangeArrowheads="1"/>
          </p:cNvSpPr>
          <p:nvPr/>
        </p:nvSpPr>
        <p:spPr bwMode="auto">
          <a:xfrm>
            <a:off x="2770474" y="5677328"/>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43" name="Freeform 100">
            <a:extLst>
              <a:ext uri="{FF2B5EF4-FFF2-40B4-BE49-F238E27FC236}">
                <a16:creationId xmlns:a16="http://schemas.microsoft.com/office/drawing/2014/main" id="{7747A137-4A86-9022-A412-57C11062BABF}"/>
              </a:ext>
            </a:extLst>
          </p:cNvPr>
          <p:cNvSpPr>
            <a:spLocks/>
          </p:cNvSpPr>
          <p:nvPr/>
        </p:nvSpPr>
        <p:spPr bwMode="auto">
          <a:xfrm>
            <a:off x="2843918" y="5497598"/>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4" name="Freeform 101">
            <a:extLst>
              <a:ext uri="{FF2B5EF4-FFF2-40B4-BE49-F238E27FC236}">
                <a16:creationId xmlns:a16="http://schemas.microsoft.com/office/drawing/2014/main" id="{EE6E19A0-57A2-6BF6-AA97-B19F9874978B}"/>
              </a:ext>
            </a:extLst>
          </p:cNvPr>
          <p:cNvSpPr>
            <a:spLocks noEditPoints="1"/>
          </p:cNvSpPr>
          <p:nvPr/>
        </p:nvSpPr>
        <p:spPr bwMode="auto">
          <a:xfrm>
            <a:off x="2815343" y="542139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45" name="Freeform 41">
            <a:extLst>
              <a:ext uri="{FF2B5EF4-FFF2-40B4-BE49-F238E27FC236}">
                <a16:creationId xmlns:a16="http://schemas.microsoft.com/office/drawing/2014/main" id="{5E8F1D9D-8777-9244-7CCF-F66F0A01BA8C}"/>
              </a:ext>
            </a:extLst>
          </p:cNvPr>
          <p:cNvSpPr>
            <a:spLocks/>
          </p:cNvSpPr>
          <p:nvPr/>
        </p:nvSpPr>
        <p:spPr bwMode="auto">
          <a:xfrm>
            <a:off x="3004261" y="5121024"/>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6" name="Freeform 42">
            <a:extLst>
              <a:ext uri="{FF2B5EF4-FFF2-40B4-BE49-F238E27FC236}">
                <a16:creationId xmlns:a16="http://schemas.microsoft.com/office/drawing/2014/main" id="{9EAC909F-0C14-EE31-5B70-20EA3DD7E302}"/>
              </a:ext>
            </a:extLst>
          </p:cNvPr>
          <p:cNvSpPr>
            <a:spLocks/>
          </p:cNvSpPr>
          <p:nvPr/>
        </p:nvSpPr>
        <p:spPr bwMode="auto">
          <a:xfrm>
            <a:off x="3004261" y="5121024"/>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7" name="Rectangle 43">
            <a:extLst>
              <a:ext uri="{FF2B5EF4-FFF2-40B4-BE49-F238E27FC236}">
                <a16:creationId xmlns:a16="http://schemas.microsoft.com/office/drawing/2014/main" id="{CA45B113-C5C1-2C79-6B00-12ECF0EB817F}"/>
              </a:ext>
            </a:extLst>
          </p:cNvPr>
          <p:cNvSpPr>
            <a:spLocks noChangeArrowheads="1"/>
          </p:cNvSpPr>
          <p:nvPr/>
        </p:nvSpPr>
        <p:spPr bwMode="auto">
          <a:xfrm>
            <a:off x="3080117" y="5205504"/>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48" name="Rectangle 45">
            <a:extLst>
              <a:ext uri="{FF2B5EF4-FFF2-40B4-BE49-F238E27FC236}">
                <a16:creationId xmlns:a16="http://schemas.microsoft.com/office/drawing/2014/main" id="{EA68A0ED-4996-C082-830D-F249FFA06143}"/>
              </a:ext>
            </a:extLst>
          </p:cNvPr>
          <p:cNvSpPr>
            <a:spLocks noChangeArrowheads="1"/>
          </p:cNvSpPr>
          <p:nvPr/>
        </p:nvSpPr>
        <p:spPr bwMode="auto">
          <a:xfrm>
            <a:off x="3182061" y="5271836"/>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49" name="Freeform 106">
            <a:extLst>
              <a:ext uri="{FF2B5EF4-FFF2-40B4-BE49-F238E27FC236}">
                <a16:creationId xmlns:a16="http://schemas.microsoft.com/office/drawing/2014/main" id="{DB9C5F93-4D20-2E35-ED04-0FF1FC51D9AB}"/>
              </a:ext>
            </a:extLst>
          </p:cNvPr>
          <p:cNvSpPr>
            <a:spLocks/>
          </p:cNvSpPr>
          <p:nvPr/>
        </p:nvSpPr>
        <p:spPr bwMode="auto">
          <a:xfrm>
            <a:off x="3145548" y="5414711"/>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0" name="Freeform 107">
            <a:extLst>
              <a:ext uri="{FF2B5EF4-FFF2-40B4-BE49-F238E27FC236}">
                <a16:creationId xmlns:a16="http://schemas.microsoft.com/office/drawing/2014/main" id="{8FBF576B-B728-2C55-A6C8-0B1DC26B5E55}"/>
              </a:ext>
            </a:extLst>
          </p:cNvPr>
          <p:cNvSpPr>
            <a:spLocks noEditPoints="1"/>
          </p:cNvSpPr>
          <p:nvPr/>
        </p:nvSpPr>
        <p:spPr bwMode="auto">
          <a:xfrm>
            <a:off x="3116973" y="5500436"/>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1" name="Freeform 108">
            <a:extLst>
              <a:ext uri="{FF2B5EF4-FFF2-40B4-BE49-F238E27FC236}">
                <a16:creationId xmlns:a16="http://schemas.microsoft.com/office/drawing/2014/main" id="{0B7169C6-2D68-2C77-7115-5F4F73133635}"/>
              </a:ext>
            </a:extLst>
          </p:cNvPr>
          <p:cNvSpPr>
            <a:spLocks noEditPoints="1"/>
          </p:cNvSpPr>
          <p:nvPr/>
        </p:nvSpPr>
        <p:spPr bwMode="auto">
          <a:xfrm>
            <a:off x="3116973" y="5500436"/>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2" name="Freeform 41">
            <a:extLst>
              <a:ext uri="{FF2B5EF4-FFF2-40B4-BE49-F238E27FC236}">
                <a16:creationId xmlns:a16="http://schemas.microsoft.com/office/drawing/2014/main" id="{948F7B94-98E5-5F1A-9960-A16D29A1FB9D}"/>
              </a:ext>
            </a:extLst>
          </p:cNvPr>
          <p:cNvSpPr>
            <a:spLocks/>
          </p:cNvSpPr>
          <p:nvPr/>
        </p:nvSpPr>
        <p:spPr bwMode="auto">
          <a:xfrm>
            <a:off x="3350311" y="5586751"/>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3" name="Freeform 42">
            <a:extLst>
              <a:ext uri="{FF2B5EF4-FFF2-40B4-BE49-F238E27FC236}">
                <a16:creationId xmlns:a16="http://schemas.microsoft.com/office/drawing/2014/main" id="{16F526A7-80C7-50F1-528A-F7D565656EF7}"/>
              </a:ext>
            </a:extLst>
          </p:cNvPr>
          <p:cNvSpPr>
            <a:spLocks/>
          </p:cNvSpPr>
          <p:nvPr/>
        </p:nvSpPr>
        <p:spPr bwMode="auto">
          <a:xfrm>
            <a:off x="3350311" y="5586751"/>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4" name="Rectangle 43">
            <a:extLst>
              <a:ext uri="{FF2B5EF4-FFF2-40B4-BE49-F238E27FC236}">
                <a16:creationId xmlns:a16="http://schemas.microsoft.com/office/drawing/2014/main" id="{ACA48260-FFB9-AC63-AA83-671712D57FF3}"/>
              </a:ext>
            </a:extLst>
          </p:cNvPr>
          <p:cNvSpPr>
            <a:spLocks noChangeArrowheads="1"/>
          </p:cNvSpPr>
          <p:nvPr/>
        </p:nvSpPr>
        <p:spPr bwMode="auto">
          <a:xfrm>
            <a:off x="3426167" y="5671231"/>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55" name="Freeform 100">
            <a:extLst>
              <a:ext uri="{FF2B5EF4-FFF2-40B4-BE49-F238E27FC236}">
                <a16:creationId xmlns:a16="http://schemas.microsoft.com/office/drawing/2014/main" id="{723BAD4B-B922-96E3-B418-BA8603B9E79F}"/>
              </a:ext>
            </a:extLst>
          </p:cNvPr>
          <p:cNvSpPr>
            <a:spLocks/>
          </p:cNvSpPr>
          <p:nvPr/>
        </p:nvSpPr>
        <p:spPr bwMode="auto">
          <a:xfrm>
            <a:off x="3499611" y="549150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 name="Freeform 101">
            <a:extLst>
              <a:ext uri="{FF2B5EF4-FFF2-40B4-BE49-F238E27FC236}">
                <a16:creationId xmlns:a16="http://schemas.microsoft.com/office/drawing/2014/main" id="{38AFC8A3-4FA9-BC12-2B36-AC2AC2A810CE}"/>
              </a:ext>
            </a:extLst>
          </p:cNvPr>
          <p:cNvSpPr>
            <a:spLocks noEditPoints="1"/>
          </p:cNvSpPr>
          <p:nvPr/>
        </p:nvSpPr>
        <p:spPr bwMode="auto">
          <a:xfrm>
            <a:off x="3471036" y="541530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7" name="Freeform 38">
            <a:extLst>
              <a:ext uri="{FF2B5EF4-FFF2-40B4-BE49-F238E27FC236}">
                <a16:creationId xmlns:a16="http://schemas.microsoft.com/office/drawing/2014/main" id="{73BF3CF6-4397-5D2A-5735-9AB8FDCEC09A}"/>
              </a:ext>
            </a:extLst>
          </p:cNvPr>
          <p:cNvSpPr>
            <a:spLocks/>
          </p:cNvSpPr>
          <p:nvPr/>
        </p:nvSpPr>
        <p:spPr bwMode="auto">
          <a:xfrm>
            <a:off x="6270075" y="3558535"/>
            <a:ext cx="1272670"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8" name="TextBox 457">
            <a:extLst>
              <a:ext uri="{FF2B5EF4-FFF2-40B4-BE49-F238E27FC236}">
                <a16:creationId xmlns:a16="http://schemas.microsoft.com/office/drawing/2014/main" id="{AC0C96F3-916F-A9D4-6A29-61918991A564}"/>
              </a:ext>
            </a:extLst>
          </p:cNvPr>
          <p:cNvSpPr txBox="1"/>
          <p:nvPr/>
        </p:nvSpPr>
        <p:spPr>
          <a:xfrm>
            <a:off x="7230864" y="4364435"/>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459" name="TextBox 458">
            <a:extLst>
              <a:ext uri="{FF2B5EF4-FFF2-40B4-BE49-F238E27FC236}">
                <a16:creationId xmlns:a16="http://schemas.microsoft.com/office/drawing/2014/main" id="{94FE2FA0-DCC1-952F-61FB-5065A01531FE}"/>
              </a:ext>
            </a:extLst>
          </p:cNvPr>
          <p:cNvSpPr txBox="1"/>
          <p:nvPr/>
        </p:nvSpPr>
        <p:spPr>
          <a:xfrm>
            <a:off x="5982703" y="4361238"/>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460" name="Right Brace 459">
            <a:extLst>
              <a:ext uri="{FF2B5EF4-FFF2-40B4-BE49-F238E27FC236}">
                <a16:creationId xmlns:a16="http://schemas.microsoft.com/office/drawing/2014/main" id="{333536E5-490C-3706-2C91-EB4BB2D93CA1}"/>
              </a:ext>
            </a:extLst>
          </p:cNvPr>
          <p:cNvSpPr/>
          <p:nvPr/>
        </p:nvSpPr>
        <p:spPr>
          <a:xfrm rot="5400000">
            <a:off x="6840623" y="3800978"/>
            <a:ext cx="170381" cy="1233862"/>
          </a:xfrm>
          <a:prstGeom prst="rightBrace">
            <a:avLst>
              <a:gd name="adj1" fmla="val 0"/>
              <a:gd name="adj2" fmla="val 5134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2" name="Freeform 8">
            <a:extLst>
              <a:ext uri="{FF2B5EF4-FFF2-40B4-BE49-F238E27FC236}">
                <a16:creationId xmlns:a16="http://schemas.microsoft.com/office/drawing/2014/main" id="{3E1687FE-324C-99ED-C990-DD70FB794A77}"/>
              </a:ext>
            </a:extLst>
          </p:cNvPr>
          <p:cNvSpPr>
            <a:spLocks noEditPoints="1"/>
          </p:cNvSpPr>
          <p:nvPr/>
        </p:nvSpPr>
        <p:spPr bwMode="auto">
          <a:xfrm>
            <a:off x="7543275" y="4025065"/>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3" name="Freeform 10">
            <a:extLst>
              <a:ext uri="{FF2B5EF4-FFF2-40B4-BE49-F238E27FC236}">
                <a16:creationId xmlns:a16="http://schemas.microsoft.com/office/drawing/2014/main" id="{BEF17694-CEF2-0476-7C0B-0637C0C27D2D}"/>
              </a:ext>
            </a:extLst>
          </p:cNvPr>
          <p:cNvSpPr>
            <a:spLocks noEditPoints="1"/>
          </p:cNvSpPr>
          <p:nvPr/>
        </p:nvSpPr>
        <p:spPr bwMode="auto">
          <a:xfrm>
            <a:off x="7825850" y="3551990"/>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9" name="Freeform 39">
            <a:extLst>
              <a:ext uri="{FF2B5EF4-FFF2-40B4-BE49-F238E27FC236}">
                <a16:creationId xmlns:a16="http://schemas.microsoft.com/office/drawing/2014/main" id="{97C5C4B3-117D-B6B5-FCD7-3EBC0DCAF390}"/>
              </a:ext>
            </a:extLst>
          </p:cNvPr>
          <p:cNvSpPr>
            <a:spLocks/>
          </p:cNvSpPr>
          <p:nvPr/>
        </p:nvSpPr>
        <p:spPr bwMode="auto">
          <a:xfrm>
            <a:off x="6269544" y="3551990"/>
            <a:ext cx="1265829"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70" name="Freeform 41">
            <a:extLst>
              <a:ext uri="{FF2B5EF4-FFF2-40B4-BE49-F238E27FC236}">
                <a16:creationId xmlns:a16="http://schemas.microsoft.com/office/drawing/2014/main" id="{81881379-60F3-C640-4D0B-21330C00DFC2}"/>
              </a:ext>
            </a:extLst>
          </p:cNvPr>
          <p:cNvSpPr>
            <a:spLocks/>
          </p:cNvSpPr>
          <p:nvPr/>
        </p:nvSpPr>
        <p:spPr bwMode="auto">
          <a:xfrm>
            <a:off x="7543275" y="3551990"/>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1" name="Freeform 42">
            <a:extLst>
              <a:ext uri="{FF2B5EF4-FFF2-40B4-BE49-F238E27FC236}">
                <a16:creationId xmlns:a16="http://schemas.microsoft.com/office/drawing/2014/main" id="{08850284-D315-09A1-7895-54E9CADDDE98}"/>
              </a:ext>
            </a:extLst>
          </p:cNvPr>
          <p:cNvSpPr>
            <a:spLocks/>
          </p:cNvSpPr>
          <p:nvPr/>
        </p:nvSpPr>
        <p:spPr bwMode="auto">
          <a:xfrm>
            <a:off x="7543275" y="3551990"/>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2" name="Rectangle 43">
            <a:extLst>
              <a:ext uri="{FF2B5EF4-FFF2-40B4-BE49-F238E27FC236}">
                <a16:creationId xmlns:a16="http://schemas.microsoft.com/office/drawing/2014/main" id="{FB85C9FB-6FF4-A176-47C3-EE7E8744BA98}"/>
              </a:ext>
            </a:extLst>
          </p:cNvPr>
          <p:cNvSpPr>
            <a:spLocks noChangeArrowheads="1"/>
          </p:cNvSpPr>
          <p:nvPr/>
        </p:nvSpPr>
        <p:spPr bwMode="auto">
          <a:xfrm>
            <a:off x="7603600" y="3598027"/>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3" name="Rectangle 44">
            <a:extLst>
              <a:ext uri="{FF2B5EF4-FFF2-40B4-BE49-F238E27FC236}">
                <a16:creationId xmlns:a16="http://schemas.microsoft.com/office/drawing/2014/main" id="{7AD958DC-88FC-D02B-C2B3-A817174F6649}"/>
              </a:ext>
            </a:extLst>
          </p:cNvPr>
          <p:cNvSpPr>
            <a:spLocks noChangeArrowheads="1"/>
          </p:cNvSpPr>
          <p:nvPr/>
        </p:nvSpPr>
        <p:spPr bwMode="auto">
          <a:xfrm>
            <a:off x="7600425" y="3702802"/>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4" name="Rectangle 45">
            <a:extLst>
              <a:ext uri="{FF2B5EF4-FFF2-40B4-BE49-F238E27FC236}">
                <a16:creationId xmlns:a16="http://schemas.microsoft.com/office/drawing/2014/main" id="{0A34B200-D9E4-54D8-8730-D9041F4A14E7}"/>
              </a:ext>
            </a:extLst>
          </p:cNvPr>
          <p:cNvSpPr>
            <a:spLocks noChangeArrowheads="1"/>
          </p:cNvSpPr>
          <p:nvPr/>
        </p:nvSpPr>
        <p:spPr bwMode="auto">
          <a:xfrm>
            <a:off x="7721075" y="3702802"/>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5" name="Freeform 89">
            <a:extLst>
              <a:ext uri="{FF2B5EF4-FFF2-40B4-BE49-F238E27FC236}">
                <a16:creationId xmlns:a16="http://schemas.microsoft.com/office/drawing/2014/main" id="{9876CD4E-32A3-06B3-6152-7D17727E8F25}"/>
              </a:ext>
            </a:extLst>
          </p:cNvPr>
          <p:cNvSpPr>
            <a:spLocks/>
          </p:cNvSpPr>
          <p:nvPr/>
        </p:nvSpPr>
        <p:spPr bwMode="auto">
          <a:xfrm>
            <a:off x="7825850" y="4025065"/>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76" name="Freeform 90">
            <a:extLst>
              <a:ext uri="{FF2B5EF4-FFF2-40B4-BE49-F238E27FC236}">
                <a16:creationId xmlns:a16="http://schemas.microsoft.com/office/drawing/2014/main" id="{6EFACE2F-A8CB-BE70-9554-8A3C056F9662}"/>
              </a:ext>
            </a:extLst>
          </p:cNvPr>
          <p:cNvSpPr>
            <a:spLocks/>
          </p:cNvSpPr>
          <p:nvPr/>
        </p:nvSpPr>
        <p:spPr bwMode="auto">
          <a:xfrm>
            <a:off x="7825850" y="4025065"/>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77" name="Rectangle 91">
            <a:extLst>
              <a:ext uri="{FF2B5EF4-FFF2-40B4-BE49-F238E27FC236}">
                <a16:creationId xmlns:a16="http://schemas.microsoft.com/office/drawing/2014/main" id="{467520E5-B4B4-95C4-D355-C3A465AAA9A8}"/>
              </a:ext>
            </a:extLst>
          </p:cNvPr>
          <p:cNvSpPr>
            <a:spLocks noChangeArrowheads="1"/>
          </p:cNvSpPr>
          <p:nvPr/>
        </p:nvSpPr>
        <p:spPr bwMode="auto">
          <a:xfrm>
            <a:off x="7884587" y="4067927"/>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8" name="Rectangle 92">
            <a:extLst>
              <a:ext uri="{FF2B5EF4-FFF2-40B4-BE49-F238E27FC236}">
                <a16:creationId xmlns:a16="http://schemas.microsoft.com/office/drawing/2014/main" id="{86BD3568-8861-9985-0767-41E785DFDF29}"/>
              </a:ext>
            </a:extLst>
          </p:cNvPr>
          <p:cNvSpPr>
            <a:spLocks noChangeArrowheads="1"/>
          </p:cNvSpPr>
          <p:nvPr/>
        </p:nvSpPr>
        <p:spPr bwMode="auto">
          <a:xfrm>
            <a:off x="7883000" y="4174290"/>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85" name="Freeform 103">
            <a:extLst>
              <a:ext uri="{FF2B5EF4-FFF2-40B4-BE49-F238E27FC236}">
                <a16:creationId xmlns:a16="http://schemas.microsoft.com/office/drawing/2014/main" id="{03496BF4-9BDB-1726-BE86-BC0C6EAA336A}"/>
              </a:ext>
            </a:extLst>
          </p:cNvPr>
          <p:cNvSpPr>
            <a:spLocks/>
          </p:cNvSpPr>
          <p:nvPr/>
        </p:nvSpPr>
        <p:spPr bwMode="auto">
          <a:xfrm>
            <a:off x="7967137" y="3929815"/>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 name="Freeform 104">
            <a:extLst>
              <a:ext uri="{FF2B5EF4-FFF2-40B4-BE49-F238E27FC236}">
                <a16:creationId xmlns:a16="http://schemas.microsoft.com/office/drawing/2014/main" id="{5ECB8C12-08CD-EED0-8BDD-A21E33F24174}"/>
              </a:ext>
            </a:extLst>
          </p:cNvPr>
          <p:cNvSpPr>
            <a:spLocks noEditPoints="1"/>
          </p:cNvSpPr>
          <p:nvPr/>
        </p:nvSpPr>
        <p:spPr bwMode="auto">
          <a:xfrm>
            <a:off x="7938562" y="3853615"/>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7" name="Freeform 105">
            <a:extLst>
              <a:ext uri="{FF2B5EF4-FFF2-40B4-BE49-F238E27FC236}">
                <a16:creationId xmlns:a16="http://schemas.microsoft.com/office/drawing/2014/main" id="{8B6A09D5-8024-4A25-50E1-1D0FE4925B28}"/>
              </a:ext>
            </a:extLst>
          </p:cNvPr>
          <p:cNvSpPr>
            <a:spLocks noEditPoints="1"/>
          </p:cNvSpPr>
          <p:nvPr/>
        </p:nvSpPr>
        <p:spPr bwMode="auto">
          <a:xfrm>
            <a:off x="7938562" y="3853615"/>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8" name="Freeform 106">
            <a:extLst>
              <a:ext uri="{FF2B5EF4-FFF2-40B4-BE49-F238E27FC236}">
                <a16:creationId xmlns:a16="http://schemas.microsoft.com/office/drawing/2014/main" id="{51AB6E19-3860-13BD-784C-540D2DAB7B68}"/>
              </a:ext>
            </a:extLst>
          </p:cNvPr>
          <p:cNvSpPr>
            <a:spLocks/>
          </p:cNvSpPr>
          <p:nvPr/>
        </p:nvSpPr>
        <p:spPr bwMode="auto">
          <a:xfrm>
            <a:off x="7684562" y="3845677"/>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9" name="Freeform 107">
            <a:extLst>
              <a:ext uri="{FF2B5EF4-FFF2-40B4-BE49-F238E27FC236}">
                <a16:creationId xmlns:a16="http://schemas.microsoft.com/office/drawing/2014/main" id="{33F5024D-35DB-E700-DB3D-36C1E8937742}"/>
              </a:ext>
            </a:extLst>
          </p:cNvPr>
          <p:cNvSpPr>
            <a:spLocks noEditPoints="1"/>
          </p:cNvSpPr>
          <p:nvPr/>
        </p:nvSpPr>
        <p:spPr bwMode="auto">
          <a:xfrm>
            <a:off x="7655987" y="3931402"/>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90" name="Freeform 108">
            <a:extLst>
              <a:ext uri="{FF2B5EF4-FFF2-40B4-BE49-F238E27FC236}">
                <a16:creationId xmlns:a16="http://schemas.microsoft.com/office/drawing/2014/main" id="{EEE1DE36-3F91-F7A7-5532-C2FF35E019A1}"/>
              </a:ext>
            </a:extLst>
          </p:cNvPr>
          <p:cNvSpPr>
            <a:spLocks noEditPoints="1"/>
          </p:cNvSpPr>
          <p:nvPr/>
        </p:nvSpPr>
        <p:spPr bwMode="auto">
          <a:xfrm>
            <a:off x="7655987" y="3931402"/>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1" name="Right Brace 490">
            <a:extLst>
              <a:ext uri="{FF2B5EF4-FFF2-40B4-BE49-F238E27FC236}">
                <a16:creationId xmlns:a16="http://schemas.microsoft.com/office/drawing/2014/main" id="{AF3FCF7F-57F0-8B6F-171F-03D41376454C}"/>
              </a:ext>
            </a:extLst>
          </p:cNvPr>
          <p:cNvSpPr/>
          <p:nvPr/>
        </p:nvSpPr>
        <p:spPr>
          <a:xfrm rot="5400000">
            <a:off x="7797829" y="4135127"/>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4" name="Freeform 6">
            <a:extLst>
              <a:ext uri="{FF2B5EF4-FFF2-40B4-BE49-F238E27FC236}">
                <a16:creationId xmlns:a16="http://schemas.microsoft.com/office/drawing/2014/main" id="{3AD0531A-5603-CDA8-0E75-87B3C8631362}"/>
              </a:ext>
            </a:extLst>
          </p:cNvPr>
          <p:cNvSpPr>
            <a:spLocks noEditPoints="1"/>
          </p:cNvSpPr>
          <p:nvPr/>
        </p:nvSpPr>
        <p:spPr bwMode="auto">
          <a:xfrm>
            <a:off x="5706229" y="4017380"/>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95" name="Freeform 12">
            <a:extLst>
              <a:ext uri="{FF2B5EF4-FFF2-40B4-BE49-F238E27FC236}">
                <a16:creationId xmlns:a16="http://schemas.microsoft.com/office/drawing/2014/main" id="{09460DF8-E942-5FE4-5D11-87AB7173405C}"/>
              </a:ext>
            </a:extLst>
          </p:cNvPr>
          <p:cNvSpPr>
            <a:spLocks noEditPoints="1"/>
          </p:cNvSpPr>
          <p:nvPr/>
        </p:nvSpPr>
        <p:spPr bwMode="auto">
          <a:xfrm>
            <a:off x="5987216" y="3545893"/>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96" name="Freeform 30">
            <a:extLst>
              <a:ext uri="{FF2B5EF4-FFF2-40B4-BE49-F238E27FC236}">
                <a16:creationId xmlns:a16="http://schemas.microsoft.com/office/drawing/2014/main" id="{FB1307A6-7A7C-06DC-0B77-C9FC7FFAB531}"/>
              </a:ext>
            </a:extLst>
          </p:cNvPr>
          <p:cNvSpPr>
            <a:spLocks/>
          </p:cNvSpPr>
          <p:nvPr/>
        </p:nvSpPr>
        <p:spPr bwMode="auto">
          <a:xfrm>
            <a:off x="5706229" y="354589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97" name="Freeform 31">
            <a:extLst>
              <a:ext uri="{FF2B5EF4-FFF2-40B4-BE49-F238E27FC236}">
                <a16:creationId xmlns:a16="http://schemas.microsoft.com/office/drawing/2014/main" id="{FEB807FB-8154-61A2-1E9F-5AC1C8E7D38A}"/>
              </a:ext>
            </a:extLst>
          </p:cNvPr>
          <p:cNvSpPr>
            <a:spLocks/>
          </p:cNvSpPr>
          <p:nvPr/>
        </p:nvSpPr>
        <p:spPr bwMode="auto">
          <a:xfrm>
            <a:off x="5706229" y="354589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98" name="Freeform 34">
            <a:extLst>
              <a:ext uri="{FF2B5EF4-FFF2-40B4-BE49-F238E27FC236}">
                <a16:creationId xmlns:a16="http://schemas.microsoft.com/office/drawing/2014/main" id="{2FE0C10A-D1FC-4EC6-01B4-584B5BED4295}"/>
              </a:ext>
            </a:extLst>
          </p:cNvPr>
          <p:cNvSpPr>
            <a:spLocks/>
          </p:cNvSpPr>
          <p:nvPr/>
        </p:nvSpPr>
        <p:spPr bwMode="auto">
          <a:xfrm>
            <a:off x="5987216" y="4018968"/>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99" name="Freeform 35">
            <a:extLst>
              <a:ext uri="{FF2B5EF4-FFF2-40B4-BE49-F238E27FC236}">
                <a16:creationId xmlns:a16="http://schemas.microsoft.com/office/drawing/2014/main" id="{64F9DF53-471E-3BE3-34DA-2B490D388295}"/>
              </a:ext>
            </a:extLst>
          </p:cNvPr>
          <p:cNvSpPr>
            <a:spLocks/>
          </p:cNvSpPr>
          <p:nvPr/>
        </p:nvSpPr>
        <p:spPr bwMode="auto">
          <a:xfrm>
            <a:off x="5987216" y="4018968"/>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00" name="Freeform 97">
            <a:extLst>
              <a:ext uri="{FF2B5EF4-FFF2-40B4-BE49-F238E27FC236}">
                <a16:creationId xmlns:a16="http://schemas.microsoft.com/office/drawing/2014/main" id="{1CF95913-C13A-D9AE-8B6B-A7949E052B13}"/>
              </a:ext>
            </a:extLst>
          </p:cNvPr>
          <p:cNvSpPr>
            <a:spLocks/>
          </p:cNvSpPr>
          <p:nvPr/>
        </p:nvSpPr>
        <p:spPr bwMode="auto">
          <a:xfrm>
            <a:off x="5847516" y="3839580"/>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1" name="Freeform 98">
            <a:extLst>
              <a:ext uri="{FF2B5EF4-FFF2-40B4-BE49-F238E27FC236}">
                <a16:creationId xmlns:a16="http://schemas.microsoft.com/office/drawing/2014/main" id="{A59E3122-C495-1F22-AAEA-89864320E978}"/>
              </a:ext>
            </a:extLst>
          </p:cNvPr>
          <p:cNvSpPr>
            <a:spLocks noEditPoints="1"/>
          </p:cNvSpPr>
          <p:nvPr/>
        </p:nvSpPr>
        <p:spPr bwMode="auto">
          <a:xfrm>
            <a:off x="5818941" y="392371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02" name="Freeform 99">
            <a:extLst>
              <a:ext uri="{FF2B5EF4-FFF2-40B4-BE49-F238E27FC236}">
                <a16:creationId xmlns:a16="http://schemas.microsoft.com/office/drawing/2014/main" id="{462548DB-8649-EA23-3A64-39304C5EEBBF}"/>
              </a:ext>
            </a:extLst>
          </p:cNvPr>
          <p:cNvSpPr>
            <a:spLocks noEditPoints="1"/>
          </p:cNvSpPr>
          <p:nvPr/>
        </p:nvSpPr>
        <p:spPr bwMode="auto">
          <a:xfrm>
            <a:off x="5818941" y="392371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3" name="Freeform 100">
            <a:extLst>
              <a:ext uri="{FF2B5EF4-FFF2-40B4-BE49-F238E27FC236}">
                <a16:creationId xmlns:a16="http://schemas.microsoft.com/office/drawing/2014/main" id="{7830F545-FB5E-D5CF-B363-8E425A91E590}"/>
              </a:ext>
            </a:extLst>
          </p:cNvPr>
          <p:cNvSpPr>
            <a:spLocks/>
          </p:cNvSpPr>
          <p:nvPr/>
        </p:nvSpPr>
        <p:spPr bwMode="auto">
          <a:xfrm>
            <a:off x="6128504" y="3923718"/>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4" name="Freeform 101">
            <a:extLst>
              <a:ext uri="{FF2B5EF4-FFF2-40B4-BE49-F238E27FC236}">
                <a16:creationId xmlns:a16="http://schemas.microsoft.com/office/drawing/2014/main" id="{03645624-CE82-7A8A-25B6-F56C0D6EFB83}"/>
              </a:ext>
            </a:extLst>
          </p:cNvPr>
          <p:cNvSpPr>
            <a:spLocks noEditPoints="1"/>
          </p:cNvSpPr>
          <p:nvPr/>
        </p:nvSpPr>
        <p:spPr bwMode="auto">
          <a:xfrm>
            <a:off x="6099929" y="384751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05" name="Freeform 102">
            <a:extLst>
              <a:ext uri="{FF2B5EF4-FFF2-40B4-BE49-F238E27FC236}">
                <a16:creationId xmlns:a16="http://schemas.microsoft.com/office/drawing/2014/main" id="{542F4AD8-711D-91E0-7A30-51417EBE0EDF}"/>
              </a:ext>
            </a:extLst>
          </p:cNvPr>
          <p:cNvSpPr>
            <a:spLocks noEditPoints="1"/>
          </p:cNvSpPr>
          <p:nvPr/>
        </p:nvSpPr>
        <p:spPr bwMode="auto">
          <a:xfrm>
            <a:off x="6099929" y="384751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6" name="Rectangle 32">
            <a:extLst>
              <a:ext uri="{FF2B5EF4-FFF2-40B4-BE49-F238E27FC236}">
                <a16:creationId xmlns:a16="http://schemas.microsoft.com/office/drawing/2014/main" id="{E23E7094-38F6-7B34-C95A-BA018F340847}"/>
              </a:ext>
            </a:extLst>
          </p:cNvPr>
          <p:cNvSpPr>
            <a:spLocks noChangeArrowheads="1"/>
          </p:cNvSpPr>
          <p:nvPr/>
        </p:nvSpPr>
        <p:spPr bwMode="auto">
          <a:xfrm>
            <a:off x="5735292" y="3577158"/>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07" name="Rectangle 36">
            <a:extLst>
              <a:ext uri="{FF2B5EF4-FFF2-40B4-BE49-F238E27FC236}">
                <a16:creationId xmlns:a16="http://schemas.microsoft.com/office/drawing/2014/main" id="{120A2DB7-AC9D-F004-3091-4649C95032B9}"/>
              </a:ext>
            </a:extLst>
          </p:cNvPr>
          <p:cNvSpPr>
            <a:spLocks noChangeArrowheads="1"/>
          </p:cNvSpPr>
          <p:nvPr/>
        </p:nvSpPr>
        <p:spPr bwMode="auto">
          <a:xfrm>
            <a:off x="6005009" y="4048646"/>
            <a:ext cx="24205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08" name="Right Brace 507">
            <a:extLst>
              <a:ext uri="{FF2B5EF4-FFF2-40B4-BE49-F238E27FC236}">
                <a16:creationId xmlns:a16="http://schemas.microsoft.com/office/drawing/2014/main" id="{20D0DF5D-0338-9B3C-6077-6AD4104975BE}"/>
              </a:ext>
            </a:extLst>
          </p:cNvPr>
          <p:cNvSpPr/>
          <p:nvPr/>
        </p:nvSpPr>
        <p:spPr>
          <a:xfrm rot="5400000">
            <a:off x="5968303" y="4109791"/>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9" name="TextBox 508">
            <a:extLst>
              <a:ext uri="{FF2B5EF4-FFF2-40B4-BE49-F238E27FC236}">
                <a16:creationId xmlns:a16="http://schemas.microsoft.com/office/drawing/2014/main" id="{F3CF2E8B-E0B0-7F6A-9960-3BE820D66164}"/>
              </a:ext>
            </a:extLst>
          </p:cNvPr>
          <p:cNvSpPr txBox="1"/>
          <p:nvPr/>
        </p:nvSpPr>
        <p:spPr>
          <a:xfrm>
            <a:off x="5684693" y="4408076"/>
            <a:ext cx="622286" cy="276999"/>
          </a:xfrm>
          <a:prstGeom prst="rect">
            <a:avLst/>
          </a:prstGeom>
          <a:noFill/>
        </p:spPr>
        <p:txBody>
          <a:bodyPr wrap="none" rtlCol="0">
            <a:spAutoFit/>
          </a:bodyPr>
          <a:lstStyle/>
          <a:p>
            <a:r>
              <a:rPr lang="en-IE" dirty="0">
                <a:solidFill>
                  <a:schemeClr val="tx1"/>
                </a:solidFill>
              </a:rPr>
              <a:t>control</a:t>
            </a:r>
            <a:endParaRPr lang="en-US" dirty="0">
              <a:solidFill>
                <a:schemeClr val="tx1"/>
              </a:solidFill>
            </a:endParaRPr>
          </a:p>
        </p:txBody>
      </p:sp>
      <p:sp>
        <p:nvSpPr>
          <p:cNvPr id="510" name="TextBox 509">
            <a:extLst>
              <a:ext uri="{FF2B5EF4-FFF2-40B4-BE49-F238E27FC236}">
                <a16:creationId xmlns:a16="http://schemas.microsoft.com/office/drawing/2014/main" id="{AB19D3C4-338D-0E3E-1BCC-1261032FB0A2}"/>
              </a:ext>
            </a:extLst>
          </p:cNvPr>
          <p:cNvSpPr txBox="1"/>
          <p:nvPr/>
        </p:nvSpPr>
        <p:spPr>
          <a:xfrm>
            <a:off x="6604896" y="4411273"/>
            <a:ext cx="655949" cy="276999"/>
          </a:xfrm>
          <a:prstGeom prst="rect">
            <a:avLst/>
          </a:prstGeom>
          <a:noFill/>
        </p:spPr>
        <p:txBody>
          <a:bodyPr wrap="none" rtlCol="0">
            <a:spAutoFit/>
          </a:bodyPr>
          <a:lstStyle/>
          <a:p>
            <a:r>
              <a:rPr lang="en-IE" dirty="0">
                <a:solidFill>
                  <a:schemeClr val="tx1"/>
                </a:solidFill>
              </a:rPr>
              <a:t>ranging</a:t>
            </a:r>
            <a:endParaRPr lang="en-US" dirty="0">
              <a:solidFill>
                <a:schemeClr val="tx1"/>
              </a:solidFill>
            </a:endParaRPr>
          </a:p>
        </p:txBody>
      </p:sp>
      <p:sp>
        <p:nvSpPr>
          <p:cNvPr id="511" name="TextBox 510">
            <a:extLst>
              <a:ext uri="{FF2B5EF4-FFF2-40B4-BE49-F238E27FC236}">
                <a16:creationId xmlns:a16="http://schemas.microsoft.com/office/drawing/2014/main" id="{8BF66618-0D18-69A2-3B91-19838D1623FC}"/>
              </a:ext>
            </a:extLst>
          </p:cNvPr>
          <p:cNvSpPr txBox="1"/>
          <p:nvPr/>
        </p:nvSpPr>
        <p:spPr>
          <a:xfrm>
            <a:off x="7594797" y="4405127"/>
            <a:ext cx="553357" cy="276999"/>
          </a:xfrm>
          <a:prstGeom prst="rect">
            <a:avLst/>
          </a:prstGeom>
          <a:noFill/>
        </p:spPr>
        <p:txBody>
          <a:bodyPr wrap="none" rtlCol="0">
            <a:spAutoFit/>
          </a:bodyPr>
          <a:lstStyle/>
          <a:p>
            <a:r>
              <a:rPr lang="en-IE" dirty="0">
                <a:solidFill>
                  <a:schemeClr val="tx1"/>
                </a:solidFill>
              </a:rPr>
              <a:t>report</a:t>
            </a:r>
            <a:endParaRPr lang="en-US" dirty="0">
              <a:solidFill>
                <a:schemeClr val="tx1"/>
              </a:solidFill>
            </a:endParaRPr>
          </a:p>
        </p:txBody>
      </p:sp>
      <p:sp>
        <p:nvSpPr>
          <p:cNvPr id="512" name="Freeform 41">
            <a:extLst>
              <a:ext uri="{FF2B5EF4-FFF2-40B4-BE49-F238E27FC236}">
                <a16:creationId xmlns:a16="http://schemas.microsoft.com/office/drawing/2014/main" id="{72CFCD4A-9EA3-7947-83DE-084974C96EA6}"/>
              </a:ext>
            </a:extLst>
          </p:cNvPr>
          <p:cNvSpPr>
            <a:spLocks/>
          </p:cNvSpPr>
          <p:nvPr/>
        </p:nvSpPr>
        <p:spPr bwMode="auto">
          <a:xfrm>
            <a:off x="6266875" y="355483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13" name="Freeform 42">
            <a:extLst>
              <a:ext uri="{FF2B5EF4-FFF2-40B4-BE49-F238E27FC236}">
                <a16:creationId xmlns:a16="http://schemas.microsoft.com/office/drawing/2014/main" id="{DD75E695-1FA7-FC26-9F8B-F7F4142DA96A}"/>
              </a:ext>
            </a:extLst>
          </p:cNvPr>
          <p:cNvSpPr>
            <a:spLocks/>
          </p:cNvSpPr>
          <p:nvPr/>
        </p:nvSpPr>
        <p:spPr bwMode="auto">
          <a:xfrm>
            <a:off x="6266875" y="3554836"/>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14" name="Rectangle 43">
            <a:extLst>
              <a:ext uri="{FF2B5EF4-FFF2-40B4-BE49-F238E27FC236}">
                <a16:creationId xmlns:a16="http://schemas.microsoft.com/office/drawing/2014/main" id="{9023A86E-BB9A-7597-DEAE-0A05116A3552}"/>
              </a:ext>
            </a:extLst>
          </p:cNvPr>
          <p:cNvSpPr>
            <a:spLocks noChangeArrowheads="1"/>
          </p:cNvSpPr>
          <p:nvPr/>
        </p:nvSpPr>
        <p:spPr bwMode="auto">
          <a:xfrm>
            <a:off x="6342731" y="3639316"/>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5" name="Rectangle 45">
            <a:extLst>
              <a:ext uri="{FF2B5EF4-FFF2-40B4-BE49-F238E27FC236}">
                <a16:creationId xmlns:a16="http://schemas.microsoft.com/office/drawing/2014/main" id="{61186586-D118-E537-86CB-B81349EB1F1B}"/>
              </a:ext>
            </a:extLst>
          </p:cNvPr>
          <p:cNvSpPr>
            <a:spLocks noChangeArrowheads="1"/>
          </p:cNvSpPr>
          <p:nvPr/>
        </p:nvSpPr>
        <p:spPr bwMode="auto">
          <a:xfrm>
            <a:off x="6444675" y="370564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6" name="Freeform 106">
            <a:extLst>
              <a:ext uri="{FF2B5EF4-FFF2-40B4-BE49-F238E27FC236}">
                <a16:creationId xmlns:a16="http://schemas.microsoft.com/office/drawing/2014/main" id="{68E89D76-ADC0-076C-FD5E-45CD04BC44FE}"/>
              </a:ext>
            </a:extLst>
          </p:cNvPr>
          <p:cNvSpPr>
            <a:spLocks/>
          </p:cNvSpPr>
          <p:nvPr/>
        </p:nvSpPr>
        <p:spPr bwMode="auto">
          <a:xfrm>
            <a:off x="6408162" y="3848523"/>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7" name="Freeform 107">
            <a:extLst>
              <a:ext uri="{FF2B5EF4-FFF2-40B4-BE49-F238E27FC236}">
                <a16:creationId xmlns:a16="http://schemas.microsoft.com/office/drawing/2014/main" id="{C9D325CD-0EA6-D0EB-A08F-5AA38DAF6A3E}"/>
              </a:ext>
            </a:extLst>
          </p:cNvPr>
          <p:cNvSpPr>
            <a:spLocks noEditPoints="1"/>
          </p:cNvSpPr>
          <p:nvPr/>
        </p:nvSpPr>
        <p:spPr bwMode="auto">
          <a:xfrm>
            <a:off x="6379587" y="393424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 name="Freeform 108">
            <a:extLst>
              <a:ext uri="{FF2B5EF4-FFF2-40B4-BE49-F238E27FC236}">
                <a16:creationId xmlns:a16="http://schemas.microsoft.com/office/drawing/2014/main" id="{C2C55DB2-982F-2650-8C59-2C95926531C1}"/>
              </a:ext>
            </a:extLst>
          </p:cNvPr>
          <p:cNvSpPr>
            <a:spLocks noEditPoints="1"/>
          </p:cNvSpPr>
          <p:nvPr/>
        </p:nvSpPr>
        <p:spPr bwMode="auto">
          <a:xfrm>
            <a:off x="6379587" y="393424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9" name="Freeform 41">
            <a:extLst>
              <a:ext uri="{FF2B5EF4-FFF2-40B4-BE49-F238E27FC236}">
                <a16:creationId xmlns:a16="http://schemas.microsoft.com/office/drawing/2014/main" id="{316E930A-6BED-20C6-0F1D-DD2285D2BE12}"/>
              </a:ext>
            </a:extLst>
          </p:cNvPr>
          <p:cNvSpPr>
            <a:spLocks/>
          </p:cNvSpPr>
          <p:nvPr/>
        </p:nvSpPr>
        <p:spPr bwMode="auto">
          <a:xfrm>
            <a:off x="6592265" y="4023477"/>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20" name="Freeform 42">
            <a:extLst>
              <a:ext uri="{FF2B5EF4-FFF2-40B4-BE49-F238E27FC236}">
                <a16:creationId xmlns:a16="http://schemas.microsoft.com/office/drawing/2014/main" id="{FD132364-A58B-F9FA-0C90-1A200CC71E6C}"/>
              </a:ext>
            </a:extLst>
          </p:cNvPr>
          <p:cNvSpPr>
            <a:spLocks/>
          </p:cNvSpPr>
          <p:nvPr/>
        </p:nvSpPr>
        <p:spPr bwMode="auto">
          <a:xfrm>
            <a:off x="6592265" y="4023477"/>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21" name="Rectangle 43">
            <a:extLst>
              <a:ext uri="{FF2B5EF4-FFF2-40B4-BE49-F238E27FC236}">
                <a16:creationId xmlns:a16="http://schemas.microsoft.com/office/drawing/2014/main" id="{62C8C59A-DDC4-8128-6A0D-ACCEF6929AA5}"/>
              </a:ext>
            </a:extLst>
          </p:cNvPr>
          <p:cNvSpPr>
            <a:spLocks noChangeArrowheads="1"/>
          </p:cNvSpPr>
          <p:nvPr/>
        </p:nvSpPr>
        <p:spPr bwMode="auto">
          <a:xfrm>
            <a:off x="6668121" y="4107957"/>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22" name="Freeform 100">
            <a:extLst>
              <a:ext uri="{FF2B5EF4-FFF2-40B4-BE49-F238E27FC236}">
                <a16:creationId xmlns:a16="http://schemas.microsoft.com/office/drawing/2014/main" id="{5823EDD7-0F6B-9ACB-9F1B-44087B1D93A3}"/>
              </a:ext>
            </a:extLst>
          </p:cNvPr>
          <p:cNvSpPr>
            <a:spLocks/>
          </p:cNvSpPr>
          <p:nvPr/>
        </p:nvSpPr>
        <p:spPr bwMode="auto">
          <a:xfrm>
            <a:off x="6741565" y="3928227"/>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3" name="Freeform 101">
            <a:extLst>
              <a:ext uri="{FF2B5EF4-FFF2-40B4-BE49-F238E27FC236}">
                <a16:creationId xmlns:a16="http://schemas.microsoft.com/office/drawing/2014/main" id="{B15B86D3-7694-EC54-FFE4-FD3D25BD8CA0}"/>
              </a:ext>
            </a:extLst>
          </p:cNvPr>
          <p:cNvSpPr>
            <a:spLocks noEditPoints="1"/>
          </p:cNvSpPr>
          <p:nvPr/>
        </p:nvSpPr>
        <p:spPr bwMode="auto">
          <a:xfrm>
            <a:off x="6712990" y="3852027"/>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24" name="Freeform 41">
            <a:extLst>
              <a:ext uri="{FF2B5EF4-FFF2-40B4-BE49-F238E27FC236}">
                <a16:creationId xmlns:a16="http://schemas.microsoft.com/office/drawing/2014/main" id="{BDDA6E2D-6754-4A2C-676E-9D423B84B683}"/>
              </a:ext>
            </a:extLst>
          </p:cNvPr>
          <p:cNvSpPr>
            <a:spLocks/>
          </p:cNvSpPr>
          <p:nvPr/>
        </p:nvSpPr>
        <p:spPr bwMode="auto">
          <a:xfrm>
            <a:off x="6901908" y="3551653"/>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25" name="Freeform 42">
            <a:extLst>
              <a:ext uri="{FF2B5EF4-FFF2-40B4-BE49-F238E27FC236}">
                <a16:creationId xmlns:a16="http://schemas.microsoft.com/office/drawing/2014/main" id="{CA5A7114-FDFD-B538-457D-9310360B42E2}"/>
              </a:ext>
            </a:extLst>
          </p:cNvPr>
          <p:cNvSpPr>
            <a:spLocks/>
          </p:cNvSpPr>
          <p:nvPr/>
        </p:nvSpPr>
        <p:spPr bwMode="auto">
          <a:xfrm>
            <a:off x="6901908" y="3551653"/>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26" name="Rectangle 43">
            <a:extLst>
              <a:ext uri="{FF2B5EF4-FFF2-40B4-BE49-F238E27FC236}">
                <a16:creationId xmlns:a16="http://schemas.microsoft.com/office/drawing/2014/main" id="{BA76A87A-17B0-5241-16B6-63359F8F3003}"/>
              </a:ext>
            </a:extLst>
          </p:cNvPr>
          <p:cNvSpPr>
            <a:spLocks noChangeArrowheads="1"/>
          </p:cNvSpPr>
          <p:nvPr/>
        </p:nvSpPr>
        <p:spPr bwMode="auto">
          <a:xfrm>
            <a:off x="6977764" y="3636133"/>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27" name="Rectangle 45">
            <a:extLst>
              <a:ext uri="{FF2B5EF4-FFF2-40B4-BE49-F238E27FC236}">
                <a16:creationId xmlns:a16="http://schemas.microsoft.com/office/drawing/2014/main" id="{58AC6AE1-8DC8-5652-2A27-2BF8C572B90E}"/>
              </a:ext>
            </a:extLst>
          </p:cNvPr>
          <p:cNvSpPr>
            <a:spLocks noChangeArrowheads="1"/>
          </p:cNvSpPr>
          <p:nvPr/>
        </p:nvSpPr>
        <p:spPr bwMode="auto">
          <a:xfrm>
            <a:off x="7079708" y="3702465"/>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28" name="Freeform 106">
            <a:extLst>
              <a:ext uri="{FF2B5EF4-FFF2-40B4-BE49-F238E27FC236}">
                <a16:creationId xmlns:a16="http://schemas.microsoft.com/office/drawing/2014/main" id="{8463F39C-EF82-9E76-7B7B-3B6FF8B7CD10}"/>
              </a:ext>
            </a:extLst>
          </p:cNvPr>
          <p:cNvSpPr>
            <a:spLocks/>
          </p:cNvSpPr>
          <p:nvPr/>
        </p:nvSpPr>
        <p:spPr bwMode="auto">
          <a:xfrm>
            <a:off x="7043195" y="3845340"/>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9" name="Freeform 107">
            <a:extLst>
              <a:ext uri="{FF2B5EF4-FFF2-40B4-BE49-F238E27FC236}">
                <a16:creationId xmlns:a16="http://schemas.microsoft.com/office/drawing/2014/main" id="{8F8433EF-F6D9-D070-17C7-D6D3F5FEFDF3}"/>
              </a:ext>
            </a:extLst>
          </p:cNvPr>
          <p:cNvSpPr>
            <a:spLocks noEditPoints="1"/>
          </p:cNvSpPr>
          <p:nvPr/>
        </p:nvSpPr>
        <p:spPr bwMode="auto">
          <a:xfrm>
            <a:off x="7014620" y="3931065"/>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30" name="Freeform 108">
            <a:extLst>
              <a:ext uri="{FF2B5EF4-FFF2-40B4-BE49-F238E27FC236}">
                <a16:creationId xmlns:a16="http://schemas.microsoft.com/office/drawing/2014/main" id="{5441FB4B-7D87-ABDD-1EAF-54326BDE56AA}"/>
              </a:ext>
            </a:extLst>
          </p:cNvPr>
          <p:cNvSpPr>
            <a:spLocks noEditPoints="1"/>
          </p:cNvSpPr>
          <p:nvPr/>
        </p:nvSpPr>
        <p:spPr bwMode="auto">
          <a:xfrm>
            <a:off x="7014620" y="3931065"/>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1" name="Freeform 41">
            <a:extLst>
              <a:ext uri="{FF2B5EF4-FFF2-40B4-BE49-F238E27FC236}">
                <a16:creationId xmlns:a16="http://schemas.microsoft.com/office/drawing/2014/main" id="{5DF05DDB-2693-727B-FB20-E78D91875FE0}"/>
              </a:ext>
            </a:extLst>
          </p:cNvPr>
          <p:cNvSpPr>
            <a:spLocks/>
          </p:cNvSpPr>
          <p:nvPr/>
        </p:nvSpPr>
        <p:spPr bwMode="auto">
          <a:xfrm>
            <a:off x="7247958" y="4017380"/>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32" name="Freeform 42">
            <a:extLst>
              <a:ext uri="{FF2B5EF4-FFF2-40B4-BE49-F238E27FC236}">
                <a16:creationId xmlns:a16="http://schemas.microsoft.com/office/drawing/2014/main" id="{FA0E3925-D825-D397-B8A4-3D7C5C738746}"/>
              </a:ext>
            </a:extLst>
          </p:cNvPr>
          <p:cNvSpPr>
            <a:spLocks/>
          </p:cNvSpPr>
          <p:nvPr/>
        </p:nvSpPr>
        <p:spPr bwMode="auto">
          <a:xfrm>
            <a:off x="7247958" y="4017380"/>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33" name="Rectangle 43">
            <a:extLst>
              <a:ext uri="{FF2B5EF4-FFF2-40B4-BE49-F238E27FC236}">
                <a16:creationId xmlns:a16="http://schemas.microsoft.com/office/drawing/2014/main" id="{AA94CC19-B023-B914-F274-9B30F1BE8D5E}"/>
              </a:ext>
            </a:extLst>
          </p:cNvPr>
          <p:cNvSpPr>
            <a:spLocks noChangeArrowheads="1"/>
          </p:cNvSpPr>
          <p:nvPr/>
        </p:nvSpPr>
        <p:spPr bwMode="auto">
          <a:xfrm>
            <a:off x="7323814" y="4101860"/>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34" name="Freeform 100">
            <a:extLst>
              <a:ext uri="{FF2B5EF4-FFF2-40B4-BE49-F238E27FC236}">
                <a16:creationId xmlns:a16="http://schemas.microsoft.com/office/drawing/2014/main" id="{FA596C79-6EFF-FE2F-2020-A8AAAB5D7B0F}"/>
              </a:ext>
            </a:extLst>
          </p:cNvPr>
          <p:cNvSpPr>
            <a:spLocks/>
          </p:cNvSpPr>
          <p:nvPr/>
        </p:nvSpPr>
        <p:spPr bwMode="auto">
          <a:xfrm>
            <a:off x="7397258" y="3922130"/>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5" name="Freeform 101">
            <a:extLst>
              <a:ext uri="{FF2B5EF4-FFF2-40B4-BE49-F238E27FC236}">
                <a16:creationId xmlns:a16="http://schemas.microsoft.com/office/drawing/2014/main" id="{B5CBC223-CD4F-CD9E-2A4B-B3A80CD17573}"/>
              </a:ext>
            </a:extLst>
          </p:cNvPr>
          <p:cNvSpPr>
            <a:spLocks noEditPoints="1"/>
          </p:cNvSpPr>
          <p:nvPr/>
        </p:nvSpPr>
        <p:spPr bwMode="auto">
          <a:xfrm>
            <a:off x="7368683" y="3845930"/>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36" name="Freeform 38">
            <a:extLst>
              <a:ext uri="{FF2B5EF4-FFF2-40B4-BE49-F238E27FC236}">
                <a16:creationId xmlns:a16="http://schemas.microsoft.com/office/drawing/2014/main" id="{01B76173-A6AE-4028-C3DE-A4325F2411C9}"/>
              </a:ext>
            </a:extLst>
          </p:cNvPr>
          <p:cNvSpPr>
            <a:spLocks/>
          </p:cNvSpPr>
          <p:nvPr/>
        </p:nvSpPr>
        <p:spPr bwMode="auto">
          <a:xfrm>
            <a:off x="6260781" y="5146529"/>
            <a:ext cx="1272670"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37" name="TextBox 536">
            <a:extLst>
              <a:ext uri="{FF2B5EF4-FFF2-40B4-BE49-F238E27FC236}">
                <a16:creationId xmlns:a16="http://schemas.microsoft.com/office/drawing/2014/main" id="{5355B8ED-9087-EA1C-2E0B-613CB953552E}"/>
              </a:ext>
            </a:extLst>
          </p:cNvPr>
          <p:cNvSpPr txBox="1"/>
          <p:nvPr/>
        </p:nvSpPr>
        <p:spPr>
          <a:xfrm>
            <a:off x="7221570" y="5952429"/>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538" name="TextBox 537">
            <a:extLst>
              <a:ext uri="{FF2B5EF4-FFF2-40B4-BE49-F238E27FC236}">
                <a16:creationId xmlns:a16="http://schemas.microsoft.com/office/drawing/2014/main" id="{2155E996-4340-CA65-5D6C-A6BE6F092DC7}"/>
              </a:ext>
            </a:extLst>
          </p:cNvPr>
          <p:cNvSpPr txBox="1"/>
          <p:nvPr/>
        </p:nvSpPr>
        <p:spPr>
          <a:xfrm>
            <a:off x="5973409" y="5949232"/>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539" name="Right Brace 538">
            <a:extLst>
              <a:ext uri="{FF2B5EF4-FFF2-40B4-BE49-F238E27FC236}">
                <a16:creationId xmlns:a16="http://schemas.microsoft.com/office/drawing/2014/main" id="{6E28F067-C98E-DB40-FA5D-08F398EED846}"/>
              </a:ext>
            </a:extLst>
          </p:cNvPr>
          <p:cNvSpPr/>
          <p:nvPr/>
        </p:nvSpPr>
        <p:spPr>
          <a:xfrm rot="5400000">
            <a:off x="6831329" y="5388972"/>
            <a:ext cx="170381" cy="1233862"/>
          </a:xfrm>
          <a:prstGeom prst="rightBrace">
            <a:avLst>
              <a:gd name="adj1" fmla="val 0"/>
              <a:gd name="adj2" fmla="val 5134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40" name="Freeform 8">
            <a:extLst>
              <a:ext uri="{FF2B5EF4-FFF2-40B4-BE49-F238E27FC236}">
                <a16:creationId xmlns:a16="http://schemas.microsoft.com/office/drawing/2014/main" id="{22032922-4B2D-11BB-9927-89600BE3BD55}"/>
              </a:ext>
            </a:extLst>
          </p:cNvPr>
          <p:cNvSpPr>
            <a:spLocks noEditPoints="1"/>
          </p:cNvSpPr>
          <p:nvPr/>
        </p:nvSpPr>
        <p:spPr bwMode="auto">
          <a:xfrm>
            <a:off x="7533981" y="5613059"/>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41" name="Freeform 10">
            <a:extLst>
              <a:ext uri="{FF2B5EF4-FFF2-40B4-BE49-F238E27FC236}">
                <a16:creationId xmlns:a16="http://schemas.microsoft.com/office/drawing/2014/main" id="{A5AFAAA0-9267-FFEC-E1DF-D85202BA354F}"/>
              </a:ext>
            </a:extLst>
          </p:cNvPr>
          <p:cNvSpPr>
            <a:spLocks noEditPoints="1"/>
          </p:cNvSpPr>
          <p:nvPr/>
        </p:nvSpPr>
        <p:spPr bwMode="auto">
          <a:xfrm>
            <a:off x="7816556" y="5139984"/>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42" name="Freeform 39">
            <a:extLst>
              <a:ext uri="{FF2B5EF4-FFF2-40B4-BE49-F238E27FC236}">
                <a16:creationId xmlns:a16="http://schemas.microsoft.com/office/drawing/2014/main" id="{0295D799-6EE4-9CC2-9EE9-4ED5B8601334}"/>
              </a:ext>
            </a:extLst>
          </p:cNvPr>
          <p:cNvSpPr>
            <a:spLocks/>
          </p:cNvSpPr>
          <p:nvPr/>
        </p:nvSpPr>
        <p:spPr bwMode="auto">
          <a:xfrm>
            <a:off x="6260250" y="5139984"/>
            <a:ext cx="1265829"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43" name="Freeform 41">
            <a:extLst>
              <a:ext uri="{FF2B5EF4-FFF2-40B4-BE49-F238E27FC236}">
                <a16:creationId xmlns:a16="http://schemas.microsoft.com/office/drawing/2014/main" id="{A31EC3FF-E8C6-D5A0-20A6-0B60589FEFD3}"/>
              </a:ext>
            </a:extLst>
          </p:cNvPr>
          <p:cNvSpPr>
            <a:spLocks/>
          </p:cNvSpPr>
          <p:nvPr/>
        </p:nvSpPr>
        <p:spPr bwMode="auto">
          <a:xfrm>
            <a:off x="7533981" y="5139984"/>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44" name="Freeform 42">
            <a:extLst>
              <a:ext uri="{FF2B5EF4-FFF2-40B4-BE49-F238E27FC236}">
                <a16:creationId xmlns:a16="http://schemas.microsoft.com/office/drawing/2014/main" id="{B735FCD6-CDBB-837A-4F84-97267BF57EFE}"/>
              </a:ext>
            </a:extLst>
          </p:cNvPr>
          <p:cNvSpPr>
            <a:spLocks/>
          </p:cNvSpPr>
          <p:nvPr/>
        </p:nvSpPr>
        <p:spPr bwMode="auto">
          <a:xfrm>
            <a:off x="7533981" y="5139984"/>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45" name="Rectangle 43">
            <a:extLst>
              <a:ext uri="{FF2B5EF4-FFF2-40B4-BE49-F238E27FC236}">
                <a16:creationId xmlns:a16="http://schemas.microsoft.com/office/drawing/2014/main" id="{14115E1F-DAE6-3FDC-5F4C-F7B4E86D549C}"/>
              </a:ext>
            </a:extLst>
          </p:cNvPr>
          <p:cNvSpPr>
            <a:spLocks noChangeArrowheads="1"/>
          </p:cNvSpPr>
          <p:nvPr/>
        </p:nvSpPr>
        <p:spPr bwMode="auto">
          <a:xfrm>
            <a:off x="7594306" y="5186021"/>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46" name="Rectangle 44">
            <a:extLst>
              <a:ext uri="{FF2B5EF4-FFF2-40B4-BE49-F238E27FC236}">
                <a16:creationId xmlns:a16="http://schemas.microsoft.com/office/drawing/2014/main" id="{E6A2F2F1-411D-2FD9-E8C4-B5E7EDD1F813}"/>
              </a:ext>
            </a:extLst>
          </p:cNvPr>
          <p:cNvSpPr>
            <a:spLocks noChangeArrowheads="1"/>
          </p:cNvSpPr>
          <p:nvPr/>
        </p:nvSpPr>
        <p:spPr bwMode="auto">
          <a:xfrm>
            <a:off x="7591131" y="5290796"/>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47" name="Rectangle 45">
            <a:extLst>
              <a:ext uri="{FF2B5EF4-FFF2-40B4-BE49-F238E27FC236}">
                <a16:creationId xmlns:a16="http://schemas.microsoft.com/office/drawing/2014/main" id="{1E56805D-E796-1099-8C5C-1AB1D1F1E2AA}"/>
              </a:ext>
            </a:extLst>
          </p:cNvPr>
          <p:cNvSpPr>
            <a:spLocks noChangeArrowheads="1"/>
          </p:cNvSpPr>
          <p:nvPr/>
        </p:nvSpPr>
        <p:spPr bwMode="auto">
          <a:xfrm>
            <a:off x="7711781" y="5290796"/>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48" name="Freeform 89">
            <a:extLst>
              <a:ext uri="{FF2B5EF4-FFF2-40B4-BE49-F238E27FC236}">
                <a16:creationId xmlns:a16="http://schemas.microsoft.com/office/drawing/2014/main" id="{72A007C1-0510-511A-D718-032AE853FFF3}"/>
              </a:ext>
            </a:extLst>
          </p:cNvPr>
          <p:cNvSpPr>
            <a:spLocks/>
          </p:cNvSpPr>
          <p:nvPr/>
        </p:nvSpPr>
        <p:spPr bwMode="auto">
          <a:xfrm>
            <a:off x="7816556" y="5613059"/>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49" name="Freeform 90">
            <a:extLst>
              <a:ext uri="{FF2B5EF4-FFF2-40B4-BE49-F238E27FC236}">
                <a16:creationId xmlns:a16="http://schemas.microsoft.com/office/drawing/2014/main" id="{37AFA2BB-1501-C878-4D7E-BB522541171A}"/>
              </a:ext>
            </a:extLst>
          </p:cNvPr>
          <p:cNvSpPr>
            <a:spLocks/>
          </p:cNvSpPr>
          <p:nvPr/>
        </p:nvSpPr>
        <p:spPr bwMode="auto">
          <a:xfrm>
            <a:off x="7816556" y="5613059"/>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0" name="Rectangle 91">
            <a:extLst>
              <a:ext uri="{FF2B5EF4-FFF2-40B4-BE49-F238E27FC236}">
                <a16:creationId xmlns:a16="http://schemas.microsoft.com/office/drawing/2014/main" id="{2E16C2AA-9103-85B2-4D17-BC01BBBCE3C2}"/>
              </a:ext>
            </a:extLst>
          </p:cNvPr>
          <p:cNvSpPr>
            <a:spLocks noChangeArrowheads="1"/>
          </p:cNvSpPr>
          <p:nvPr/>
        </p:nvSpPr>
        <p:spPr bwMode="auto">
          <a:xfrm>
            <a:off x="7875293" y="5655921"/>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51" name="Rectangle 92">
            <a:extLst>
              <a:ext uri="{FF2B5EF4-FFF2-40B4-BE49-F238E27FC236}">
                <a16:creationId xmlns:a16="http://schemas.microsoft.com/office/drawing/2014/main" id="{13E2D8F7-4E09-EC36-824F-4F3A0E8330CE}"/>
              </a:ext>
            </a:extLst>
          </p:cNvPr>
          <p:cNvSpPr>
            <a:spLocks noChangeArrowheads="1"/>
          </p:cNvSpPr>
          <p:nvPr/>
        </p:nvSpPr>
        <p:spPr bwMode="auto">
          <a:xfrm>
            <a:off x="7873706" y="5762284"/>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52" name="Freeform 103">
            <a:extLst>
              <a:ext uri="{FF2B5EF4-FFF2-40B4-BE49-F238E27FC236}">
                <a16:creationId xmlns:a16="http://schemas.microsoft.com/office/drawing/2014/main" id="{B3215FE0-0CE0-943E-939E-1AF0E4DE5433}"/>
              </a:ext>
            </a:extLst>
          </p:cNvPr>
          <p:cNvSpPr>
            <a:spLocks/>
          </p:cNvSpPr>
          <p:nvPr/>
        </p:nvSpPr>
        <p:spPr bwMode="auto">
          <a:xfrm>
            <a:off x="7957843" y="5517809"/>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3" name="Freeform 104">
            <a:extLst>
              <a:ext uri="{FF2B5EF4-FFF2-40B4-BE49-F238E27FC236}">
                <a16:creationId xmlns:a16="http://schemas.microsoft.com/office/drawing/2014/main" id="{74C590A2-CC53-94C7-5883-2E2543B3643C}"/>
              </a:ext>
            </a:extLst>
          </p:cNvPr>
          <p:cNvSpPr>
            <a:spLocks noEditPoints="1"/>
          </p:cNvSpPr>
          <p:nvPr/>
        </p:nvSpPr>
        <p:spPr bwMode="auto">
          <a:xfrm>
            <a:off x="7929268" y="5441609"/>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4" name="Freeform 105">
            <a:extLst>
              <a:ext uri="{FF2B5EF4-FFF2-40B4-BE49-F238E27FC236}">
                <a16:creationId xmlns:a16="http://schemas.microsoft.com/office/drawing/2014/main" id="{580D450A-E40D-EC48-ABAA-A76536BF1625}"/>
              </a:ext>
            </a:extLst>
          </p:cNvPr>
          <p:cNvSpPr>
            <a:spLocks noEditPoints="1"/>
          </p:cNvSpPr>
          <p:nvPr/>
        </p:nvSpPr>
        <p:spPr bwMode="auto">
          <a:xfrm>
            <a:off x="7929268" y="5441609"/>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5" name="Freeform 106">
            <a:extLst>
              <a:ext uri="{FF2B5EF4-FFF2-40B4-BE49-F238E27FC236}">
                <a16:creationId xmlns:a16="http://schemas.microsoft.com/office/drawing/2014/main" id="{885ADE54-EB83-21AC-D173-EE072811D395}"/>
              </a:ext>
            </a:extLst>
          </p:cNvPr>
          <p:cNvSpPr>
            <a:spLocks/>
          </p:cNvSpPr>
          <p:nvPr/>
        </p:nvSpPr>
        <p:spPr bwMode="auto">
          <a:xfrm>
            <a:off x="7675268" y="5433671"/>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6" name="Freeform 107">
            <a:extLst>
              <a:ext uri="{FF2B5EF4-FFF2-40B4-BE49-F238E27FC236}">
                <a16:creationId xmlns:a16="http://schemas.microsoft.com/office/drawing/2014/main" id="{B7141E6D-9FF3-D4CB-860F-3BF1589A5B62}"/>
              </a:ext>
            </a:extLst>
          </p:cNvPr>
          <p:cNvSpPr>
            <a:spLocks noEditPoints="1"/>
          </p:cNvSpPr>
          <p:nvPr/>
        </p:nvSpPr>
        <p:spPr bwMode="auto">
          <a:xfrm>
            <a:off x="7646693" y="5519396"/>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7" name="Freeform 108">
            <a:extLst>
              <a:ext uri="{FF2B5EF4-FFF2-40B4-BE49-F238E27FC236}">
                <a16:creationId xmlns:a16="http://schemas.microsoft.com/office/drawing/2014/main" id="{95ED2E04-8A6E-283A-CB99-DEEAB16C6A6C}"/>
              </a:ext>
            </a:extLst>
          </p:cNvPr>
          <p:cNvSpPr>
            <a:spLocks noEditPoints="1"/>
          </p:cNvSpPr>
          <p:nvPr/>
        </p:nvSpPr>
        <p:spPr bwMode="auto">
          <a:xfrm>
            <a:off x="7646693" y="5519396"/>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8" name="Right Brace 557">
            <a:extLst>
              <a:ext uri="{FF2B5EF4-FFF2-40B4-BE49-F238E27FC236}">
                <a16:creationId xmlns:a16="http://schemas.microsoft.com/office/drawing/2014/main" id="{66E34957-2516-2077-73F3-41E6C720553D}"/>
              </a:ext>
            </a:extLst>
          </p:cNvPr>
          <p:cNvSpPr/>
          <p:nvPr/>
        </p:nvSpPr>
        <p:spPr>
          <a:xfrm rot="5400000">
            <a:off x="7788535" y="5723121"/>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59" name="Freeform 6">
            <a:extLst>
              <a:ext uri="{FF2B5EF4-FFF2-40B4-BE49-F238E27FC236}">
                <a16:creationId xmlns:a16="http://schemas.microsoft.com/office/drawing/2014/main" id="{D06DA339-E204-C692-4FE5-1B08B3B2B423}"/>
              </a:ext>
            </a:extLst>
          </p:cNvPr>
          <p:cNvSpPr>
            <a:spLocks noEditPoints="1"/>
          </p:cNvSpPr>
          <p:nvPr/>
        </p:nvSpPr>
        <p:spPr bwMode="auto">
          <a:xfrm>
            <a:off x="5696935" y="5605374"/>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60" name="Freeform 12">
            <a:extLst>
              <a:ext uri="{FF2B5EF4-FFF2-40B4-BE49-F238E27FC236}">
                <a16:creationId xmlns:a16="http://schemas.microsoft.com/office/drawing/2014/main" id="{F05C28B5-469A-5BAE-8149-0450FA0F756F}"/>
              </a:ext>
            </a:extLst>
          </p:cNvPr>
          <p:cNvSpPr>
            <a:spLocks noEditPoints="1"/>
          </p:cNvSpPr>
          <p:nvPr/>
        </p:nvSpPr>
        <p:spPr bwMode="auto">
          <a:xfrm>
            <a:off x="5977922" y="5133887"/>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61" name="Freeform 30">
            <a:extLst>
              <a:ext uri="{FF2B5EF4-FFF2-40B4-BE49-F238E27FC236}">
                <a16:creationId xmlns:a16="http://schemas.microsoft.com/office/drawing/2014/main" id="{5D76D48B-2A7A-7962-29D0-5BBCB9B6EDB1}"/>
              </a:ext>
            </a:extLst>
          </p:cNvPr>
          <p:cNvSpPr>
            <a:spLocks/>
          </p:cNvSpPr>
          <p:nvPr/>
        </p:nvSpPr>
        <p:spPr bwMode="auto">
          <a:xfrm>
            <a:off x="5696935" y="5133887"/>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2" name="Freeform 31">
            <a:extLst>
              <a:ext uri="{FF2B5EF4-FFF2-40B4-BE49-F238E27FC236}">
                <a16:creationId xmlns:a16="http://schemas.microsoft.com/office/drawing/2014/main" id="{8DC29B24-AAC2-6648-422A-A4BBB6CCFB81}"/>
              </a:ext>
            </a:extLst>
          </p:cNvPr>
          <p:cNvSpPr>
            <a:spLocks/>
          </p:cNvSpPr>
          <p:nvPr/>
        </p:nvSpPr>
        <p:spPr bwMode="auto">
          <a:xfrm>
            <a:off x="5696935" y="5133887"/>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3" name="Freeform 34">
            <a:extLst>
              <a:ext uri="{FF2B5EF4-FFF2-40B4-BE49-F238E27FC236}">
                <a16:creationId xmlns:a16="http://schemas.microsoft.com/office/drawing/2014/main" id="{66DAF7A2-DDE5-3DEB-D1F3-9441F51E5E8D}"/>
              </a:ext>
            </a:extLst>
          </p:cNvPr>
          <p:cNvSpPr>
            <a:spLocks/>
          </p:cNvSpPr>
          <p:nvPr/>
        </p:nvSpPr>
        <p:spPr bwMode="auto">
          <a:xfrm>
            <a:off x="5977922" y="5606962"/>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4" name="Freeform 35">
            <a:extLst>
              <a:ext uri="{FF2B5EF4-FFF2-40B4-BE49-F238E27FC236}">
                <a16:creationId xmlns:a16="http://schemas.microsoft.com/office/drawing/2014/main" id="{00704C89-74A7-B64B-1C39-AA595135C29A}"/>
              </a:ext>
            </a:extLst>
          </p:cNvPr>
          <p:cNvSpPr>
            <a:spLocks/>
          </p:cNvSpPr>
          <p:nvPr/>
        </p:nvSpPr>
        <p:spPr bwMode="auto">
          <a:xfrm>
            <a:off x="5977922" y="5606962"/>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5" name="Freeform 97">
            <a:extLst>
              <a:ext uri="{FF2B5EF4-FFF2-40B4-BE49-F238E27FC236}">
                <a16:creationId xmlns:a16="http://schemas.microsoft.com/office/drawing/2014/main" id="{461F464B-5AEA-C536-90BA-0C09C9DC8961}"/>
              </a:ext>
            </a:extLst>
          </p:cNvPr>
          <p:cNvSpPr>
            <a:spLocks/>
          </p:cNvSpPr>
          <p:nvPr/>
        </p:nvSpPr>
        <p:spPr bwMode="auto">
          <a:xfrm>
            <a:off x="5838222" y="5427574"/>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6" name="Freeform 98">
            <a:extLst>
              <a:ext uri="{FF2B5EF4-FFF2-40B4-BE49-F238E27FC236}">
                <a16:creationId xmlns:a16="http://schemas.microsoft.com/office/drawing/2014/main" id="{767020EF-2579-8997-FD49-77F75E8AC3DD}"/>
              </a:ext>
            </a:extLst>
          </p:cNvPr>
          <p:cNvSpPr>
            <a:spLocks noEditPoints="1"/>
          </p:cNvSpPr>
          <p:nvPr/>
        </p:nvSpPr>
        <p:spPr bwMode="auto">
          <a:xfrm>
            <a:off x="5809647" y="5511712"/>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67" name="Freeform 99">
            <a:extLst>
              <a:ext uri="{FF2B5EF4-FFF2-40B4-BE49-F238E27FC236}">
                <a16:creationId xmlns:a16="http://schemas.microsoft.com/office/drawing/2014/main" id="{A2BC8B34-46DE-7C82-D434-E1016A08C8C2}"/>
              </a:ext>
            </a:extLst>
          </p:cNvPr>
          <p:cNvSpPr>
            <a:spLocks noEditPoints="1"/>
          </p:cNvSpPr>
          <p:nvPr/>
        </p:nvSpPr>
        <p:spPr bwMode="auto">
          <a:xfrm>
            <a:off x="5809647" y="5511712"/>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8" name="Freeform 100">
            <a:extLst>
              <a:ext uri="{FF2B5EF4-FFF2-40B4-BE49-F238E27FC236}">
                <a16:creationId xmlns:a16="http://schemas.microsoft.com/office/drawing/2014/main" id="{FD8370EA-747F-157C-B031-518ED943BEBE}"/>
              </a:ext>
            </a:extLst>
          </p:cNvPr>
          <p:cNvSpPr>
            <a:spLocks/>
          </p:cNvSpPr>
          <p:nvPr/>
        </p:nvSpPr>
        <p:spPr bwMode="auto">
          <a:xfrm>
            <a:off x="6119210" y="5511712"/>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9" name="Freeform 101">
            <a:extLst>
              <a:ext uri="{FF2B5EF4-FFF2-40B4-BE49-F238E27FC236}">
                <a16:creationId xmlns:a16="http://schemas.microsoft.com/office/drawing/2014/main" id="{2E5CAD21-E142-D02F-5015-FF4092A850BA}"/>
              </a:ext>
            </a:extLst>
          </p:cNvPr>
          <p:cNvSpPr>
            <a:spLocks noEditPoints="1"/>
          </p:cNvSpPr>
          <p:nvPr/>
        </p:nvSpPr>
        <p:spPr bwMode="auto">
          <a:xfrm>
            <a:off x="6090635" y="5435512"/>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70" name="Freeform 102">
            <a:extLst>
              <a:ext uri="{FF2B5EF4-FFF2-40B4-BE49-F238E27FC236}">
                <a16:creationId xmlns:a16="http://schemas.microsoft.com/office/drawing/2014/main" id="{2A624F04-275B-F4BC-F2C0-A1F3B907D081}"/>
              </a:ext>
            </a:extLst>
          </p:cNvPr>
          <p:cNvSpPr>
            <a:spLocks noEditPoints="1"/>
          </p:cNvSpPr>
          <p:nvPr/>
        </p:nvSpPr>
        <p:spPr bwMode="auto">
          <a:xfrm>
            <a:off x="6090635" y="5435512"/>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1" name="Rectangle 32">
            <a:extLst>
              <a:ext uri="{FF2B5EF4-FFF2-40B4-BE49-F238E27FC236}">
                <a16:creationId xmlns:a16="http://schemas.microsoft.com/office/drawing/2014/main" id="{B0F1C194-BE93-5BCE-33AE-AB534E8E15BE}"/>
              </a:ext>
            </a:extLst>
          </p:cNvPr>
          <p:cNvSpPr>
            <a:spLocks noChangeArrowheads="1"/>
          </p:cNvSpPr>
          <p:nvPr/>
        </p:nvSpPr>
        <p:spPr bwMode="auto">
          <a:xfrm>
            <a:off x="5725998" y="5165152"/>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72" name="Rectangle 36">
            <a:extLst>
              <a:ext uri="{FF2B5EF4-FFF2-40B4-BE49-F238E27FC236}">
                <a16:creationId xmlns:a16="http://schemas.microsoft.com/office/drawing/2014/main" id="{A894C9FE-C166-CD5C-077F-6F9AF2E9BA07}"/>
              </a:ext>
            </a:extLst>
          </p:cNvPr>
          <p:cNvSpPr>
            <a:spLocks noChangeArrowheads="1"/>
          </p:cNvSpPr>
          <p:nvPr/>
        </p:nvSpPr>
        <p:spPr bwMode="auto">
          <a:xfrm>
            <a:off x="5995715" y="5636640"/>
            <a:ext cx="24205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73" name="Right Brace 572">
            <a:extLst>
              <a:ext uri="{FF2B5EF4-FFF2-40B4-BE49-F238E27FC236}">
                <a16:creationId xmlns:a16="http://schemas.microsoft.com/office/drawing/2014/main" id="{991DFF45-5547-246B-EDBA-9309ED3A5F99}"/>
              </a:ext>
            </a:extLst>
          </p:cNvPr>
          <p:cNvSpPr/>
          <p:nvPr/>
        </p:nvSpPr>
        <p:spPr>
          <a:xfrm rot="5400000">
            <a:off x="5959009" y="5697785"/>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74" name="TextBox 573">
            <a:extLst>
              <a:ext uri="{FF2B5EF4-FFF2-40B4-BE49-F238E27FC236}">
                <a16:creationId xmlns:a16="http://schemas.microsoft.com/office/drawing/2014/main" id="{C30C500D-25D8-BA3B-64CC-DC522AD7D2F7}"/>
              </a:ext>
            </a:extLst>
          </p:cNvPr>
          <p:cNvSpPr txBox="1"/>
          <p:nvPr/>
        </p:nvSpPr>
        <p:spPr>
          <a:xfrm>
            <a:off x="5675399" y="5996070"/>
            <a:ext cx="622286" cy="276999"/>
          </a:xfrm>
          <a:prstGeom prst="rect">
            <a:avLst/>
          </a:prstGeom>
          <a:noFill/>
        </p:spPr>
        <p:txBody>
          <a:bodyPr wrap="none" rtlCol="0">
            <a:spAutoFit/>
          </a:bodyPr>
          <a:lstStyle/>
          <a:p>
            <a:r>
              <a:rPr lang="en-IE" dirty="0">
                <a:solidFill>
                  <a:schemeClr val="tx1"/>
                </a:solidFill>
              </a:rPr>
              <a:t>control</a:t>
            </a:r>
            <a:endParaRPr lang="en-US" dirty="0">
              <a:solidFill>
                <a:schemeClr val="tx1"/>
              </a:solidFill>
            </a:endParaRPr>
          </a:p>
        </p:txBody>
      </p:sp>
      <p:sp>
        <p:nvSpPr>
          <p:cNvPr id="575" name="TextBox 574">
            <a:extLst>
              <a:ext uri="{FF2B5EF4-FFF2-40B4-BE49-F238E27FC236}">
                <a16:creationId xmlns:a16="http://schemas.microsoft.com/office/drawing/2014/main" id="{FBA33301-BA7F-AB45-5E18-C622A99C6D7F}"/>
              </a:ext>
            </a:extLst>
          </p:cNvPr>
          <p:cNvSpPr txBox="1"/>
          <p:nvPr/>
        </p:nvSpPr>
        <p:spPr>
          <a:xfrm>
            <a:off x="6595602" y="5999267"/>
            <a:ext cx="655949" cy="276999"/>
          </a:xfrm>
          <a:prstGeom prst="rect">
            <a:avLst/>
          </a:prstGeom>
          <a:noFill/>
        </p:spPr>
        <p:txBody>
          <a:bodyPr wrap="none" rtlCol="0">
            <a:spAutoFit/>
          </a:bodyPr>
          <a:lstStyle/>
          <a:p>
            <a:r>
              <a:rPr lang="en-IE" dirty="0">
                <a:solidFill>
                  <a:schemeClr val="tx1"/>
                </a:solidFill>
              </a:rPr>
              <a:t>ranging</a:t>
            </a:r>
            <a:endParaRPr lang="en-US" dirty="0">
              <a:solidFill>
                <a:schemeClr val="tx1"/>
              </a:solidFill>
            </a:endParaRPr>
          </a:p>
        </p:txBody>
      </p:sp>
      <p:sp>
        <p:nvSpPr>
          <p:cNvPr id="576" name="TextBox 575">
            <a:extLst>
              <a:ext uri="{FF2B5EF4-FFF2-40B4-BE49-F238E27FC236}">
                <a16:creationId xmlns:a16="http://schemas.microsoft.com/office/drawing/2014/main" id="{9338E911-007F-8B67-13B8-3B576E7CA10A}"/>
              </a:ext>
            </a:extLst>
          </p:cNvPr>
          <p:cNvSpPr txBox="1"/>
          <p:nvPr/>
        </p:nvSpPr>
        <p:spPr>
          <a:xfrm>
            <a:off x="7585503" y="5993121"/>
            <a:ext cx="553357" cy="276999"/>
          </a:xfrm>
          <a:prstGeom prst="rect">
            <a:avLst/>
          </a:prstGeom>
          <a:noFill/>
        </p:spPr>
        <p:txBody>
          <a:bodyPr wrap="none" rtlCol="0">
            <a:spAutoFit/>
          </a:bodyPr>
          <a:lstStyle/>
          <a:p>
            <a:r>
              <a:rPr lang="en-IE" dirty="0">
                <a:solidFill>
                  <a:schemeClr val="tx1"/>
                </a:solidFill>
              </a:rPr>
              <a:t>report</a:t>
            </a:r>
            <a:endParaRPr lang="en-US" dirty="0">
              <a:solidFill>
                <a:schemeClr val="tx1"/>
              </a:solidFill>
            </a:endParaRPr>
          </a:p>
        </p:txBody>
      </p:sp>
      <p:sp>
        <p:nvSpPr>
          <p:cNvPr id="577" name="Freeform 41">
            <a:extLst>
              <a:ext uri="{FF2B5EF4-FFF2-40B4-BE49-F238E27FC236}">
                <a16:creationId xmlns:a16="http://schemas.microsoft.com/office/drawing/2014/main" id="{A3104B72-B5AE-3222-9FA5-4FB8A3DE6D40}"/>
              </a:ext>
            </a:extLst>
          </p:cNvPr>
          <p:cNvSpPr>
            <a:spLocks/>
          </p:cNvSpPr>
          <p:nvPr/>
        </p:nvSpPr>
        <p:spPr bwMode="auto">
          <a:xfrm>
            <a:off x="6257581" y="5142830"/>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78" name="Freeform 42">
            <a:extLst>
              <a:ext uri="{FF2B5EF4-FFF2-40B4-BE49-F238E27FC236}">
                <a16:creationId xmlns:a16="http://schemas.microsoft.com/office/drawing/2014/main" id="{8B008FFE-D72B-2022-30A2-0EC65513017D}"/>
              </a:ext>
            </a:extLst>
          </p:cNvPr>
          <p:cNvSpPr>
            <a:spLocks/>
          </p:cNvSpPr>
          <p:nvPr/>
        </p:nvSpPr>
        <p:spPr bwMode="auto">
          <a:xfrm>
            <a:off x="6257581" y="5142830"/>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79" name="Rectangle 43">
            <a:extLst>
              <a:ext uri="{FF2B5EF4-FFF2-40B4-BE49-F238E27FC236}">
                <a16:creationId xmlns:a16="http://schemas.microsoft.com/office/drawing/2014/main" id="{A31E2418-D8AD-E4F6-8F96-7AE1FB5F50BA}"/>
              </a:ext>
            </a:extLst>
          </p:cNvPr>
          <p:cNvSpPr>
            <a:spLocks noChangeArrowheads="1"/>
          </p:cNvSpPr>
          <p:nvPr/>
        </p:nvSpPr>
        <p:spPr bwMode="auto">
          <a:xfrm>
            <a:off x="6333437" y="5227310"/>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0" name="Rectangle 45">
            <a:extLst>
              <a:ext uri="{FF2B5EF4-FFF2-40B4-BE49-F238E27FC236}">
                <a16:creationId xmlns:a16="http://schemas.microsoft.com/office/drawing/2014/main" id="{20086735-5063-D448-D213-F07AD0292B27}"/>
              </a:ext>
            </a:extLst>
          </p:cNvPr>
          <p:cNvSpPr>
            <a:spLocks noChangeArrowheads="1"/>
          </p:cNvSpPr>
          <p:nvPr/>
        </p:nvSpPr>
        <p:spPr bwMode="auto">
          <a:xfrm>
            <a:off x="6435381" y="5293642"/>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1" name="Freeform 106">
            <a:extLst>
              <a:ext uri="{FF2B5EF4-FFF2-40B4-BE49-F238E27FC236}">
                <a16:creationId xmlns:a16="http://schemas.microsoft.com/office/drawing/2014/main" id="{B818D6CA-081C-46C5-1D07-3CF3421FB263}"/>
              </a:ext>
            </a:extLst>
          </p:cNvPr>
          <p:cNvSpPr>
            <a:spLocks/>
          </p:cNvSpPr>
          <p:nvPr/>
        </p:nvSpPr>
        <p:spPr bwMode="auto">
          <a:xfrm>
            <a:off x="6398868" y="5436517"/>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2" name="Freeform 107">
            <a:extLst>
              <a:ext uri="{FF2B5EF4-FFF2-40B4-BE49-F238E27FC236}">
                <a16:creationId xmlns:a16="http://schemas.microsoft.com/office/drawing/2014/main" id="{911E403B-BCEC-02C5-3CD8-A5A1B21436C9}"/>
              </a:ext>
            </a:extLst>
          </p:cNvPr>
          <p:cNvSpPr>
            <a:spLocks noEditPoints="1"/>
          </p:cNvSpPr>
          <p:nvPr/>
        </p:nvSpPr>
        <p:spPr bwMode="auto">
          <a:xfrm>
            <a:off x="6370293" y="5522242"/>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83" name="Freeform 108">
            <a:extLst>
              <a:ext uri="{FF2B5EF4-FFF2-40B4-BE49-F238E27FC236}">
                <a16:creationId xmlns:a16="http://schemas.microsoft.com/office/drawing/2014/main" id="{4222C395-EE91-C24C-21DD-0DB4598D3326}"/>
              </a:ext>
            </a:extLst>
          </p:cNvPr>
          <p:cNvSpPr>
            <a:spLocks noEditPoints="1"/>
          </p:cNvSpPr>
          <p:nvPr/>
        </p:nvSpPr>
        <p:spPr bwMode="auto">
          <a:xfrm>
            <a:off x="6370293" y="5522242"/>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4" name="Freeform 41">
            <a:extLst>
              <a:ext uri="{FF2B5EF4-FFF2-40B4-BE49-F238E27FC236}">
                <a16:creationId xmlns:a16="http://schemas.microsoft.com/office/drawing/2014/main" id="{2E1FB859-410A-1BFB-AB43-25D1B6352F5C}"/>
              </a:ext>
            </a:extLst>
          </p:cNvPr>
          <p:cNvSpPr>
            <a:spLocks/>
          </p:cNvSpPr>
          <p:nvPr/>
        </p:nvSpPr>
        <p:spPr bwMode="auto">
          <a:xfrm>
            <a:off x="6582971" y="5611471"/>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85" name="Freeform 42">
            <a:extLst>
              <a:ext uri="{FF2B5EF4-FFF2-40B4-BE49-F238E27FC236}">
                <a16:creationId xmlns:a16="http://schemas.microsoft.com/office/drawing/2014/main" id="{3EF0FCF9-341B-CA6C-D5A0-C146DC84E4AE}"/>
              </a:ext>
            </a:extLst>
          </p:cNvPr>
          <p:cNvSpPr>
            <a:spLocks/>
          </p:cNvSpPr>
          <p:nvPr/>
        </p:nvSpPr>
        <p:spPr bwMode="auto">
          <a:xfrm>
            <a:off x="6582971" y="5611471"/>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86" name="Rectangle 43">
            <a:extLst>
              <a:ext uri="{FF2B5EF4-FFF2-40B4-BE49-F238E27FC236}">
                <a16:creationId xmlns:a16="http://schemas.microsoft.com/office/drawing/2014/main" id="{BEA49D7B-E56D-5270-8C17-8D45BC5F02CF}"/>
              </a:ext>
            </a:extLst>
          </p:cNvPr>
          <p:cNvSpPr>
            <a:spLocks noChangeArrowheads="1"/>
          </p:cNvSpPr>
          <p:nvPr/>
        </p:nvSpPr>
        <p:spPr bwMode="auto">
          <a:xfrm>
            <a:off x="6658827" y="5695951"/>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7" name="Freeform 100">
            <a:extLst>
              <a:ext uri="{FF2B5EF4-FFF2-40B4-BE49-F238E27FC236}">
                <a16:creationId xmlns:a16="http://schemas.microsoft.com/office/drawing/2014/main" id="{2B92A8DF-4859-B026-4C25-44FB01BB7848}"/>
              </a:ext>
            </a:extLst>
          </p:cNvPr>
          <p:cNvSpPr>
            <a:spLocks/>
          </p:cNvSpPr>
          <p:nvPr/>
        </p:nvSpPr>
        <p:spPr bwMode="auto">
          <a:xfrm>
            <a:off x="6732271" y="551622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8" name="Freeform 101">
            <a:extLst>
              <a:ext uri="{FF2B5EF4-FFF2-40B4-BE49-F238E27FC236}">
                <a16:creationId xmlns:a16="http://schemas.microsoft.com/office/drawing/2014/main" id="{E234B42F-710A-AC86-62E3-7A68996B197E}"/>
              </a:ext>
            </a:extLst>
          </p:cNvPr>
          <p:cNvSpPr>
            <a:spLocks noEditPoints="1"/>
          </p:cNvSpPr>
          <p:nvPr/>
        </p:nvSpPr>
        <p:spPr bwMode="auto">
          <a:xfrm>
            <a:off x="6703696" y="544002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89" name="Freeform 41">
            <a:extLst>
              <a:ext uri="{FF2B5EF4-FFF2-40B4-BE49-F238E27FC236}">
                <a16:creationId xmlns:a16="http://schemas.microsoft.com/office/drawing/2014/main" id="{364F0842-8BBC-EAB1-19B0-C5AB7B6AA775}"/>
              </a:ext>
            </a:extLst>
          </p:cNvPr>
          <p:cNvSpPr>
            <a:spLocks/>
          </p:cNvSpPr>
          <p:nvPr/>
        </p:nvSpPr>
        <p:spPr bwMode="auto">
          <a:xfrm>
            <a:off x="6892614" y="5139647"/>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90" name="Freeform 42">
            <a:extLst>
              <a:ext uri="{FF2B5EF4-FFF2-40B4-BE49-F238E27FC236}">
                <a16:creationId xmlns:a16="http://schemas.microsoft.com/office/drawing/2014/main" id="{CB4D7803-0821-E1AB-5198-58366126B055}"/>
              </a:ext>
            </a:extLst>
          </p:cNvPr>
          <p:cNvSpPr>
            <a:spLocks/>
          </p:cNvSpPr>
          <p:nvPr/>
        </p:nvSpPr>
        <p:spPr bwMode="auto">
          <a:xfrm>
            <a:off x="6892614" y="5139647"/>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91" name="Rectangle 43">
            <a:extLst>
              <a:ext uri="{FF2B5EF4-FFF2-40B4-BE49-F238E27FC236}">
                <a16:creationId xmlns:a16="http://schemas.microsoft.com/office/drawing/2014/main" id="{3C295DD8-809D-89C3-F471-DD79C2FB937C}"/>
              </a:ext>
            </a:extLst>
          </p:cNvPr>
          <p:cNvSpPr>
            <a:spLocks noChangeArrowheads="1"/>
          </p:cNvSpPr>
          <p:nvPr/>
        </p:nvSpPr>
        <p:spPr bwMode="auto">
          <a:xfrm>
            <a:off x="6968470" y="5224127"/>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92" name="Rectangle 45">
            <a:extLst>
              <a:ext uri="{FF2B5EF4-FFF2-40B4-BE49-F238E27FC236}">
                <a16:creationId xmlns:a16="http://schemas.microsoft.com/office/drawing/2014/main" id="{BC8ACDDF-D664-4E06-710E-84968B332CDC}"/>
              </a:ext>
            </a:extLst>
          </p:cNvPr>
          <p:cNvSpPr>
            <a:spLocks noChangeArrowheads="1"/>
          </p:cNvSpPr>
          <p:nvPr/>
        </p:nvSpPr>
        <p:spPr bwMode="auto">
          <a:xfrm>
            <a:off x="7070414" y="5290459"/>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93" name="Freeform 106">
            <a:extLst>
              <a:ext uri="{FF2B5EF4-FFF2-40B4-BE49-F238E27FC236}">
                <a16:creationId xmlns:a16="http://schemas.microsoft.com/office/drawing/2014/main" id="{B2DDD570-5139-EF3D-F37D-5C6002D54D48}"/>
              </a:ext>
            </a:extLst>
          </p:cNvPr>
          <p:cNvSpPr>
            <a:spLocks/>
          </p:cNvSpPr>
          <p:nvPr/>
        </p:nvSpPr>
        <p:spPr bwMode="auto">
          <a:xfrm>
            <a:off x="7033901" y="5433334"/>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4" name="Freeform 107">
            <a:extLst>
              <a:ext uri="{FF2B5EF4-FFF2-40B4-BE49-F238E27FC236}">
                <a16:creationId xmlns:a16="http://schemas.microsoft.com/office/drawing/2014/main" id="{02613002-5D9C-EDF5-5DAE-870082E0D857}"/>
              </a:ext>
            </a:extLst>
          </p:cNvPr>
          <p:cNvSpPr>
            <a:spLocks noEditPoints="1"/>
          </p:cNvSpPr>
          <p:nvPr/>
        </p:nvSpPr>
        <p:spPr bwMode="auto">
          <a:xfrm>
            <a:off x="7005326" y="5519059"/>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95" name="Freeform 108">
            <a:extLst>
              <a:ext uri="{FF2B5EF4-FFF2-40B4-BE49-F238E27FC236}">
                <a16:creationId xmlns:a16="http://schemas.microsoft.com/office/drawing/2014/main" id="{646ABE64-A00C-445B-9D2D-D6A3ED4DCA8C}"/>
              </a:ext>
            </a:extLst>
          </p:cNvPr>
          <p:cNvSpPr>
            <a:spLocks noEditPoints="1"/>
          </p:cNvSpPr>
          <p:nvPr/>
        </p:nvSpPr>
        <p:spPr bwMode="auto">
          <a:xfrm>
            <a:off x="7005326" y="5519059"/>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6" name="Freeform 41">
            <a:extLst>
              <a:ext uri="{FF2B5EF4-FFF2-40B4-BE49-F238E27FC236}">
                <a16:creationId xmlns:a16="http://schemas.microsoft.com/office/drawing/2014/main" id="{B122F19C-ED54-9C49-30F9-C5E76811EAEE}"/>
              </a:ext>
            </a:extLst>
          </p:cNvPr>
          <p:cNvSpPr>
            <a:spLocks/>
          </p:cNvSpPr>
          <p:nvPr/>
        </p:nvSpPr>
        <p:spPr bwMode="auto">
          <a:xfrm>
            <a:off x="7238664" y="5605374"/>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97" name="Freeform 42">
            <a:extLst>
              <a:ext uri="{FF2B5EF4-FFF2-40B4-BE49-F238E27FC236}">
                <a16:creationId xmlns:a16="http://schemas.microsoft.com/office/drawing/2014/main" id="{09B9D0D2-C531-91C0-2644-D5EF5C5B5F26}"/>
              </a:ext>
            </a:extLst>
          </p:cNvPr>
          <p:cNvSpPr>
            <a:spLocks/>
          </p:cNvSpPr>
          <p:nvPr/>
        </p:nvSpPr>
        <p:spPr bwMode="auto">
          <a:xfrm>
            <a:off x="7238664" y="5605374"/>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98" name="Rectangle 43">
            <a:extLst>
              <a:ext uri="{FF2B5EF4-FFF2-40B4-BE49-F238E27FC236}">
                <a16:creationId xmlns:a16="http://schemas.microsoft.com/office/drawing/2014/main" id="{0F42B287-3061-A178-020B-AA162BC21AA8}"/>
              </a:ext>
            </a:extLst>
          </p:cNvPr>
          <p:cNvSpPr>
            <a:spLocks noChangeArrowheads="1"/>
          </p:cNvSpPr>
          <p:nvPr/>
        </p:nvSpPr>
        <p:spPr bwMode="auto">
          <a:xfrm>
            <a:off x="7314520" y="5689854"/>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99" name="Freeform 100">
            <a:extLst>
              <a:ext uri="{FF2B5EF4-FFF2-40B4-BE49-F238E27FC236}">
                <a16:creationId xmlns:a16="http://schemas.microsoft.com/office/drawing/2014/main" id="{CFC19920-61E8-CFEA-7389-4BA271DD697B}"/>
              </a:ext>
            </a:extLst>
          </p:cNvPr>
          <p:cNvSpPr>
            <a:spLocks/>
          </p:cNvSpPr>
          <p:nvPr/>
        </p:nvSpPr>
        <p:spPr bwMode="auto">
          <a:xfrm>
            <a:off x="7387964" y="5510124"/>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0" name="Freeform 101">
            <a:extLst>
              <a:ext uri="{FF2B5EF4-FFF2-40B4-BE49-F238E27FC236}">
                <a16:creationId xmlns:a16="http://schemas.microsoft.com/office/drawing/2014/main" id="{982FE887-B579-F8D5-D869-64DE1D1B9B5A}"/>
              </a:ext>
            </a:extLst>
          </p:cNvPr>
          <p:cNvSpPr>
            <a:spLocks noEditPoints="1"/>
          </p:cNvSpPr>
          <p:nvPr/>
        </p:nvSpPr>
        <p:spPr bwMode="auto">
          <a:xfrm>
            <a:off x="7359389" y="5433924"/>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01" name="TextBox 600">
            <a:extLst>
              <a:ext uri="{FF2B5EF4-FFF2-40B4-BE49-F238E27FC236}">
                <a16:creationId xmlns:a16="http://schemas.microsoft.com/office/drawing/2014/main" id="{8B9675E7-DD8F-13CE-6617-F40F556739C5}"/>
              </a:ext>
            </a:extLst>
          </p:cNvPr>
          <p:cNvSpPr txBox="1"/>
          <p:nvPr/>
        </p:nvSpPr>
        <p:spPr>
          <a:xfrm>
            <a:off x="462195" y="3566063"/>
            <a:ext cx="295274" cy="276999"/>
          </a:xfrm>
          <a:prstGeom prst="rect">
            <a:avLst/>
          </a:prstGeom>
          <a:solidFill>
            <a:schemeClr val="bg2">
              <a:lumMod val="20000"/>
              <a:lumOff val="80000"/>
            </a:schemeClr>
          </a:solidFill>
          <a:ln>
            <a:solidFill>
              <a:srgbClr val="000000"/>
            </a:solidFill>
          </a:ln>
        </p:spPr>
        <p:txBody>
          <a:bodyPr wrap="none" rtlCol="0">
            <a:spAutoFit/>
          </a:bodyPr>
          <a:lstStyle/>
          <a:p>
            <a:r>
              <a:rPr lang="en-IE" b="1" dirty="0">
                <a:solidFill>
                  <a:schemeClr val="tx1"/>
                </a:solidFill>
              </a:rPr>
              <a:t>A</a:t>
            </a:r>
            <a:endParaRPr lang="en-US" b="1" dirty="0">
              <a:solidFill>
                <a:schemeClr val="tx1"/>
              </a:solidFill>
            </a:endParaRPr>
          </a:p>
        </p:txBody>
      </p:sp>
      <p:sp>
        <p:nvSpPr>
          <p:cNvPr id="602" name="TextBox 601">
            <a:extLst>
              <a:ext uri="{FF2B5EF4-FFF2-40B4-BE49-F238E27FC236}">
                <a16:creationId xmlns:a16="http://schemas.microsoft.com/office/drawing/2014/main" id="{BAFFA512-C1D0-FA5F-5E7B-E44AC5D8E4B0}"/>
              </a:ext>
            </a:extLst>
          </p:cNvPr>
          <p:cNvSpPr txBox="1"/>
          <p:nvPr/>
        </p:nvSpPr>
        <p:spPr>
          <a:xfrm>
            <a:off x="462195" y="5085582"/>
            <a:ext cx="287258" cy="276999"/>
          </a:xfrm>
          <a:prstGeom prst="rect">
            <a:avLst/>
          </a:prstGeom>
          <a:solidFill>
            <a:schemeClr val="bg2">
              <a:lumMod val="20000"/>
              <a:lumOff val="80000"/>
            </a:schemeClr>
          </a:solidFill>
          <a:ln>
            <a:solidFill>
              <a:srgbClr val="000000"/>
            </a:solidFill>
          </a:ln>
        </p:spPr>
        <p:txBody>
          <a:bodyPr wrap="none" rtlCol="0">
            <a:spAutoFit/>
          </a:bodyPr>
          <a:lstStyle/>
          <a:p>
            <a:r>
              <a:rPr lang="en-IE" b="1" dirty="0">
                <a:solidFill>
                  <a:schemeClr val="tx1"/>
                </a:solidFill>
              </a:rPr>
              <a:t>B</a:t>
            </a:r>
            <a:endParaRPr lang="en-US" b="1" dirty="0">
              <a:solidFill>
                <a:schemeClr val="tx1"/>
              </a:solidFill>
            </a:endParaRPr>
          </a:p>
        </p:txBody>
      </p:sp>
      <p:sp>
        <p:nvSpPr>
          <p:cNvPr id="603" name="TextBox 602">
            <a:extLst>
              <a:ext uri="{FF2B5EF4-FFF2-40B4-BE49-F238E27FC236}">
                <a16:creationId xmlns:a16="http://schemas.microsoft.com/office/drawing/2014/main" id="{CA09E14C-1256-A72C-945A-6A7AD4E36733}"/>
              </a:ext>
            </a:extLst>
          </p:cNvPr>
          <p:cNvSpPr txBox="1"/>
          <p:nvPr/>
        </p:nvSpPr>
        <p:spPr>
          <a:xfrm>
            <a:off x="4802893" y="3550779"/>
            <a:ext cx="295274" cy="276999"/>
          </a:xfrm>
          <a:prstGeom prst="rect">
            <a:avLst/>
          </a:prstGeom>
          <a:solidFill>
            <a:schemeClr val="bg2">
              <a:lumMod val="20000"/>
              <a:lumOff val="80000"/>
            </a:schemeClr>
          </a:solidFill>
          <a:ln>
            <a:solidFill>
              <a:srgbClr val="000000"/>
            </a:solidFill>
          </a:ln>
        </p:spPr>
        <p:txBody>
          <a:bodyPr wrap="none" rtlCol="0">
            <a:spAutoFit/>
          </a:bodyPr>
          <a:lstStyle/>
          <a:p>
            <a:r>
              <a:rPr lang="en-IE" b="1" dirty="0">
                <a:solidFill>
                  <a:schemeClr val="tx1"/>
                </a:solidFill>
              </a:rPr>
              <a:t>C</a:t>
            </a:r>
            <a:endParaRPr lang="en-US" b="1" dirty="0">
              <a:solidFill>
                <a:schemeClr val="tx1"/>
              </a:solidFill>
            </a:endParaRPr>
          </a:p>
        </p:txBody>
      </p:sp>
      <p:sp>
        <p:nvSpPr>
          <p:cNvPr id="604" name="TextBox 603">
            <a:extLst>
              <a:ext uri="{FF2B5EF4-FFF2-40B4-BE49-F238E27FC236}">
                <a16:creationId xmlns:a16="http://schemas.microsoft.com/office/drawing/2014/main" id="{20902ED7-37B5-9BE4-7591-E371C9B03846}"/>
              </a:ext>
            </a:extLst>
          </p:cNvPr>
          <p:cNvSpPr txBox="1"/>
          <p:nvPr/>
        </p:nvSpPr>
        <p:spPr>
          <a:xfrm>
            <a:off x="4806597" y="5140709"/>
            <a:ext cx="295274" cy="276999"/>
          </a:xfrm>
          <a:prstGeom prst="rect">
            <a:avLst/>
          </a:prstGeom>
          <a:solidFill>
            <a:schemeClr val="bg2">
              <a:lumMod val="20000"/>
              <a:lumOff val="80000"/>
            </a:schemeClr>
          </a:solidFill>
          <a:ln>
            <a:solidFill>
              <a:srgbClr val="000000"/>
            </a:solidFill>
          </a:ln>
        </p:spPr>
        <p:txBody>
          <a:bodyPr wrap="none" rtlCol="0">
            <a:spAutoFit/>
          </a:bodyPr>
          <a:lstStyle/>
          <a:p>
            <a:r>
              <a:rPr lang="en-IE" b="1" dirty="0">
                <a:solidFill>
                  <a:schemeClr val="tx1"/>
                </a:solidFill>
              </a:rPr>
              <a:t>D</a:t>
            </a:r>
            <a:endParaRPr lang="en-US" b="1" dirty="0">
              <a:solidFill>
                <a:schemeClr val="tx1"/>
              </a:solidFill>
            </a:endParaRPr>
          </a:p>
        </p:txBody>
      </p:sp>
      <p:pic>
        <p:nvPicPr>
          <p:cNvPr id="605" name="Graphic 604" descr="Checkbox Checked with solid fill">
            <a:extLst>
              <a:ext uri="{FF2B5EF4-FFF2-40B4-BE49-F238E27FC236}">
                <a16:creationId xmlns:a16="http://schemas.microsoft.com/office/drawing/2014/main" id="{A5E18D34-9502-0E68-9E3D-80F7C1A4323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11109" y="3498551"/>
            <a:ext cx="396731" cy="396731"/>
          </a:xfrm>
          <a:prstGeom prst="rect">
            <a:avLst/>
          </a:prstGeom>
        </p:spPr>
      </p:pic>
      <p:pic>
        <p:nvPicPr>
          <p:cNvPr id="607" name="Graphic 606" descr="Close with solid fill">
            <a:extLst>
              <a:ext uri="{FF2B5EF4-FFF2-40B4-BE49-F238E27FC236}">
                <a16:creationId xmlns:a16="http://schemas.microsoft.com/office/drawing/2014/main" id="{700B7A1A-D62E-2FE0-5570-788F2398366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75878" y="5112894"/>
            <a:ext cx="249079" cy="249079"/>
          </a:xfrm>
          <a:prstGeom prst="rect">
            <a:avLst/>
          </a:prstGeom>
        </p:spPr>
      </p:pic>
      <p:sp>
        <p:nvSpPr>
          <p:cNvPr id="610" name="TextBox 609">
            <a:extLst>
              <a:ext uri="{FF2B5EF4-FFF2-40B4-BE49-F238E27FC236}">
                <a16:creationId xmlns:a16="http://schemas.microsoft.com/office/drawing/2014/main" id="{308D667D-DB66-E109-7143-C2AB1EA70155}"/>
              </a:ext>
            </a:extLst>
          </p:cNvPr>
          <p:cNvSpPr txBox="1"/>
          <p:nvPr/>
        </p:nvSpPr>
        <p:spPr>
          <a:xfrm>
            <a:off x="598706" y="1400612"/>
            <a:ext cx="7946588" cy="954107"/>
          </a:xfrm>
          <a:prstGeom prst="rect">
            <a:avLst/>
          </a:prstGeom>
          <a:noFill/>
        </p:spPr>
        <p:txBody>
          <a:bodyPr wrap="square" rtlCol="0">
            <a:spAutoFit/>
          </a:bodyPr>
          <a:lstStyle/>
          <a:p>
            <a:pPr marL="342900" indent="-342900">
              <a:buFont typeface="+mj-lt"/>
              <a:buAutoNum type="arabicPeriod" startAt="2"/>
            </a:pPr>
            <a:r>
              <a:rPr lang="en-IE" sz="1400" b="1" dirty="0">
                <a:solidFill>
                  <a:schemeClr val="tx1"/>
                </a:solidFill>
              </a:rPr>
              <a:t>TG4ab need to agree the UWB packet format in the Control phase</a:t>
            </a:r>
          </a:p>
          <a:p>
            <a:pPr lvl="1" indent="0"/>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pic>
        <p:nvPicPr>
          <p:cNvPr id="3" name="Graphic 2" descr="Close with solid fill">
            <a:extLst>
              <a:ext uri="{FF2B5EF4-FFF2-40B4-BE49-F238E27FC236}">
                <a16:creationId xmlns:a16="http://schemas.microsoft.com/office/drawing/2014/main" id="{2E560356-2D24-B608-950A-FC3423454A1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139666" y="3541245"/>
            <a:ext cx="249079" cy="249079"/>
          </a:xfrm>
          <a:prstGeom prst="rect">
            <a:avLst/>
          </a:prstGeom>
        </p:spPr>
      </p:pic>
      <p:pic>
        <p:nvPicPr>
          <p:cNvPr id="7" name="Graphic 6" descr="Close with solid fill">
            <a:extLst>
              <a:ext uri="{FF2B5EF4-FFF2-40B4-BE49-F238E27FC236}">
                <a16:creationId xmlns:a16="http://schemas.microsoft.com/office/drawing/2014/main" id="{B9F52041-7FDE-2562-4D62-15668915403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093875" y="5147296"/>
            <a:ext cx="249079" cy="249079"/>
          </a:xfrm>
          <a:prstGeom prst="rect">
            <a:avLst/>
          </a:prstGeom>
        </p:spPr>
      </p:pic>
    </p:spTree>
    <p:extLst>
      <p:ext uri="{BB962C8B-B14F-4D97-AF65-F5344CB8AC3E}">
        <p14:creationId xmlns:p14="http://schemas.microsoft.com/office/powerpoint/2010/main" val="33437175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EzLzAzLzIwMjQgMTE6Mjc6NTc8L0RhdGVUaW1lPjxMYWJlbFN0cmluZz5VTlJFU1RSSUNURUQ8L0xhYmVsU3RyaW5nPjwvaXRlbT48L2xhYmVsSGlzdG9yeT4=</Value>
</WrappedLabelHistory>
</file>

<file path=customXml/item2.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EyLzAyLzIwMjQgMDg6NTQ6MjQ8L0RhdGVUaW1lPjxMYWJlbFN0cmluZz5VTlJFU1RSSUNURUQ8L0xhYmVsU3RyaW5nPjwvaXRlbT48L2xhYmVsSGlzdG9yeT4=</Value>
</WrappedLabelHistory>
</file>

<file path=customXml/item3.xml><?xml version="1.0" encoding="utf-8"?>
<sisl xmlns:xsi="http://www.w3.org/2001/XMLSchema-instance" xmlns:xsd="http://www.w3.org/2001/XMLSchema"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16423A72-5FD5-447A-B339-B61A0AC76AC1}">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5A554895-D1FA-423E-825B-229299026B2E}">
  <ds:schemaRefs>
    <ds:schemaRef ds:uri="http://www.w3.org/2001/XMLSchema"/>
    <ds:schemaRef ds:uri="http://www.boldonjames.com/2016/02/Classifier/internal/wrappedLabelHistory"/>
  </ds:schemaRefs>
</ds:datastoreItem>
</file>

<file path=customXml/itemProps3.xml><?xml version="1.0" encoding="utf-8"?>
<ds:datastoreItem xmlns:ds="http://schemas.openxmlformats.org/officeDocument/2006/customXml" ds:itemID="{F8CE5F5D-1FBD-4245-8255-CC3DA2A8EA83}">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1567</Words>
  <Application>Microsoft Office PowerPoint</Application>
  <PresentationFormat>On-screen Show (4:3)</PresentationFormat>
  <Paragraphs>358</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Unicode MS</vt:lpstr>
      <vt:lpstr>Calibri</vt:lpstr>
      <vt:lpstr>Helvetica Neue</vt:lpstr>
      <vt:lpstr>Times New Roman</vt:lpstr>
      <vt:lpstr>Office Theme</vt:lpstr>
      <vt:lpstr>PowerPoint Presentation</vt:lpstr>
      <vt:lpstr>Need for Consensus</vt:lpstr>
      <vt:lpstr>The UWB MMS packet</vt:lpstr>
      <vt:lpstr>(Simplified) MMS Ranging Phases in 10.38</vt:lpstr>
      <vt:lpstr>MMS Ranging Mechanisms currently allowed by Draft C Text  (but with gaps and inconsistencies) </vt:lpstr>
      <vt:lpstr>Areas that need Consensus - Q1 </vt:lpstr>
      <vt:lpstr>Draft C text related to Q1 The following text is from clause 10.38.1 referenced in the previous slide </vt:lpstr>
      <vt:lpstr>Areas that need Consensus - Q2 </vt:lpstr>
      <vt:lpstr>Areas that need Consensus - Q2 </vt:lpstr>
      <vt:lpstr>Draft C text related to Q2 </vt:lpstr>
      <vt:lpstr>Areas that need Consensus - Q3 </vt:lpstr>
      <vt:lpstr>Areas that need Consensus - Q4 </vt:lpstr>
      <vt:lpstr>Areas that need Consensus - Q5 </vt:lpstr>
      <vt:lpstr>Areas that need Consensus - Q6 </vt:lpstr>
      <vt:lpstr>Draft C text related to Q6 </vt:lpstr>
      <vt:lpstr>Areas that need Consensus - Q7 </vt:lpstr>
      <vt:lpstr>Backup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2024-03-13T23:17:33Z</dcterms:created>
  <dcterms:modified xsi:type="dcterms:W3CDTF">2024-03-13T23:17:50Z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ed45a99e-180f-4bcb-87ff-9634477e7ad1</vt:lpwstr>
  </property>
  <property fmtid="{D5CDD505-2E9C-101B-9397-08002B2CF9AE}" pid="3" name="bjDocumentLabelXML">
    <vt:lpwstr>&lt;?xml version="1.0" encoding="us-ascii"?&gt;&lt;sisl xmlns:xsi="http://www.w3.org/2001/XMLSchema-instance" xmlns:xsd="http://www.w3.org/2001/XMLSchema" sislVersion="0" policy="82049413-2d3e-4083-a592-ac23f9157539" origin="userSelected" xmlns="http://www.boldonj</vt:lpwstr>
  </property>
  <property fmtid="{D5CDD505-2E9C-101B-9397-08002B2CF9AE}" pid="4" name="bjDocumentLabelXML-0">
    <vt:lpwstr>ames.com/2008/01/sie/internal/label"&gt;&lt;element uid="ee71e43c-6952-4aa0-ba93-1c3981439a05" value="" /&gt;&lt;/sisl&gt;</vt:lpwstr>
  </property>
  <property fmtid="{D5CDD505-2E9C-101B-9397-08002B2CF9AE}" pid="5" name="bjDocumentSecurityLabel">
    <vt:lpwstr>UNRESTRICTED</vt:lpwstr>
  </property>
  <property fmtid="{D5CDD505-2E9C-101B-9397-08002B2CF9AE}" pid="6" name="bjClsUserRVM">
    <vt:lpwstr>[]</vt:lpwstr>
  </property>
</Properties>
</file>