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322" r:id="rId2"/>
    <p:sldId id="2425" r:id="rId3"/>
    <p:sldId id="2426" r:id="rId4"/>
    <p:sldId id="1033" r:id="rId5"/>
    <p:sldId id="2427" r:id="rId6"/>
    <p:sldId id="2428" r:id="rId7"/>
    <p:sldId id="2429" r:id="rId8"/>
  </p:sldIdLst>
  <p:sldSz cx="9144000" cy="6858000" type="screen4x3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EE98"/>
    <a:srgbClr val="C3EC8F"/>
    <a:srgbClr val="0000F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46" autoAdjust="0"/>
  </p:normalViewPr>
  <p:slideViewPr>
    <p:cSldViewPr>
      <p:cViewPr varScale="1">
        <p:scale>
          <a:sx n="157" d="100"/>
          <a:sy n="157" d="100"/>
        </p:scale>
        <p:origin x="1962" y="1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612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0300" y="698500"/>
            <a:ext cx="4594225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1C6B6-D26A-4D97-950A-E7CA718024F7}" type="slidenum">
              <a:rPr lang="en-US"/>
              <a:pPr/>
              <a:t>4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8500"/>
            <a:ext cx="4591050" cy="3443288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1C6B6-D26A-4D97-950A-E7CA718024F7}" type="slidenum">
              <a:rPr lang="en-US"/>
              <a:pPr/>
              <a:t>5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8500"/>
            <a:ext cx="4591050" cy="3443288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1C6B6-D26A-4D97-950A-E7CA718024F7}" type="slidenum">
              <a:rPr lang="en-US"/>
              <a:pPr/>
              <a:t>6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8500"/>
            <a:ext cx="4591050" cy="3443288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15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1C6B6-D26A-4D97-950A-E7CA718024F7}" type="slidenum">
              <a:rPr lang="en-US"/>
              <a:pPr/>
              <a:t>7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8500"/>
            <a:ext cx="4591050" cy="3443288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7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20AD8A7-AF3A-45B5-A4AF-214DE59C809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A68D7BD-EE7B-43EB-BA6B-D7A780E6E7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57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8438" y="685800"/>
            <a:ext cx="1978025" cy="555466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5786438" cy="55546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7540C22-21B0-475E-96ED-8FBF9E25E7D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FA0C20-D616-47F3-A135-1674C892116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889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E8CF5-8FD1-44BF-B111-D1F5C233CC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7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05238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38" y="1371600"/>
            <a:ext cx="3806825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4244975" y="6538913"/>
            <a:ext cx="654050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C365BC2-592E-47FF-BFDD-D1B2E6BD592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BD2DDC-C4F9-4DA1-A63E-D3965D20584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02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2234"/>
            <a:ext cx="39624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b="1" dirty="0">
                <a:solidFill>
                  <a:schemeClr val="tx1"/>
                </a:solidFill>
              </a:rPr>
              <a:t>doc.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15-24-0054-02-04ad</a:t>
            </a:r>
            <a:endParaRPr lang="en-GB" altLang="en-US" b="1" dirty="0">
              <a:solidFill>
                <a:schemeClr val="tx1"/>
              </a:solidFill>
            </a:endParaRP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438" y="6477000"/>
            <a:ext cx="78279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4800"/>
            <a:ext cx="17526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dirty="0"/>
              <a:t>March 2024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550" y="6478588"/>
            <a:ext cx="37465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dirty="0"/>
              <a:t>T. Almholt (Texas Instruments, Inc)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685800"/>
            <a:ext cx="7764463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7977" y="1371600"/>
            <a:ext cx="7764463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11638" y="6554788"/>
            <a:ext cx="655637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  <p:sldLayoutId id="2147483828" r:id="rId12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95BE7F-4CC3-4947-BB24-F6A697F0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Study Group SUN PHY</a:t>
            </a:r>
            <a:br>
              <a:rPr lang="en-US" dirty="0"/>
            </a:br>
            <a:r>
              <a:rPr lang="en-US" sz="3600" dirty="0"/>
              <a:t>Next Generation SUN PHY’s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457DDDA-2EC7-4A5E-95DB-E9907484A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/>
          <a:p>
            <a:r>
              <a:rPr lang="en-US" dirty="0"/>
              <a:t>Hybrid Meeting</a:t>
            </a:r>
          </a:p>
          <a:p>
            <a:r>
              <a:rPr lang="en-US" dirty="0"/>
              <a:t>March, 2024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1DFDBA-DA6E-4E3F-88E8-AA6588CDBB1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F04E8E9-279B-42CA-B6E8-61A287E0027B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055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DejaVu Sans" pitchFamily="34" charset="0"/>
              </a:rPr>
              <a:t>Existing LPWAN network interference model.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DejaVu Sans" pitchFamily="34" charset="0"/>
              </a:rPr>
              <a:t>Narrow band FSK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DejaVu Sans" pitchFamily="34" charset="0"/>
              </a:rPr>
              <a:t>Wi-SUN frequency hopping networks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DejaVu Sans" pitchFamily="34" charset="0"/>
              </a:rPr>
              <a:t>CSS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 bwMode="auto">
          <a:xfrm>
            <a:off x="4207933" y="6525344"/>
            <a:ext cx="728133" cy="24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</a:t>
            </a:r>
            <a:r>
              <a:rPr lang="en-GB" dirty="0">
                <a:solidFill>
                  <a:schemeClr val="tx1"/>
                </a:solidFill>
              </a:rPr>
              <a:t> </a:t>
            </a:r>
            <a:fld id="{440F5867-744E-4AA6-B0ED-4C44D2DFBB7B}" type="slidenum">
              <a:rPr lang="en-GB" sz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eaLnBrk="1" hangingPunct="1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Benjamin Rolfe BCA/MERL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51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 bwMode="auto">
          <a:xfrm>
            <a:off x="4207933" y="6525344"/>
            <a:ext cx="728133" cy="24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</a:t>
            </a:r>
            <a:r>
              <a:rPr lang="en-GB" dirty="0">
                <a:solidFill>
                  <a:schemeClr val="tx1"/>
                </a:solidFill>
              </a:rPr>
              <a:t> </a:t>
            </a:r>
            <a:fld id="{440F5867-744E-4AA6-B0ED-4C44D2DFBB7B}" type="slidenum">
              <a:rPr lang="en-GB" sz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eaLnBrk="1" hangingPunct="1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sz="12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Benjamin Rolfe BCA/MERL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37843B-B774-41A3-8E06-3B533B993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764704"/>
            <a:ext cx="6095155" cy="5620032"/>
          </a:xfrm>
          <a:prstGeom prst="rect">
            <a:avLst/>
          </a:prstGeom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CE1944D5-39F5-431A-87DC-E0B5FB36F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1" y="764704"/>
            <a:ext cx="219166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kern="0" dirty="0"/>
              <a:t>Asynchronous transmissions using 50-300kbps frequency hopping network with CCA (Wi-SUN like)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kern="0" dirty="0"/>
              <a:t>Asynchronous transmissions based on 10kbps FSK. These systems typically including frequency hopping, but there is no CCA.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kern="0" dirty="0"/>
              <a:t>CSS </a:t>
            </a:r>
          </a:p>
        </p:txBody>
      </p:sp>
    </p:spTree>
    <p:extLst>
      <p:ext uri="{BB962C8B-B14F-4D97-AF65-F5344CB8AC3E}">
        <p14:creationId xmlns:p14="http://schemas.microsoft.com/office/powerpoint/2010/main" val="284782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292100" y="846138"/>
            <a:ext cx="848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Narrow band FSK (10kbps), 200 </a:t>
            </a:r>
            <a:r>
              <a:rPr lang="en-US" sz="2000" b="1" dirty="0" err="1">
                <a:solidFill>
                  <a:schemeClr val="tx1"/>
                </a:solidFill>
              </a:rPr>
              <a:t>KHz</a:t>
            </a:r>
            <a:r>
              <a:rPr lang="en-US" sz="2000" b="1" dirty="0">
                <a:solidFill>
                  <a:schemeClr val="tx1"/>
                </a:solidFill>
              </a:rPr>
              <a:t> channel spacing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33148A-E27E-4449-96CE-9C2937807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075" y="1428750"/>
            <a:ext cx="5334000" cy="40005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292100" y="846138"/>
            <a:ext cx="848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Medium data rate FSK (100kbps), 200kHz channel spacing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BCD0F6-B073-4A79-9840-3C4BED4F4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4287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77927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292100" y="846138"/>
            <a:ext cx="848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Emulation of CSS signal (500kHz occupied BW)</a:t>
            </a:r>
            <a:endParaRPr lang="en-US" sz="1400" b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B56C2-D347-4608-A318-AF105AE44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4287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3801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292100" y="846138"/>
            <a:ext cx="848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Emulation of CSS signal (500kHz occupied BW) (400 kHz channel spacing)</a:t>
            </a:r>
            <a:endParaRPr lang="en-US" sz="1400" b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7BB8ED-DF2E-47F0-9F34-22F8D6EE0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4287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960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86771</TotalTime>
  <Words>128</Words>
  <Application>Microsoft Office PowerPoint</Application>
  <PresentationFormat>On-screen Show (4:3)</PresentationFormat>
  <Paragraphs>24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Unicode MS</vt:lpstr>
      <vt:lpstr>MS Gothic</vt:lpstr>
      <vt:lpstr>ＭＳ Ｐゴシック</vt:lpstr>
      <vt:lpstr>ＭＳ Ｐゴシック</vt:lpstr>
      <vt:lpstr>Arial</vt:lpstr>
      <vt:lpstr>Calibri</vt:lpstr>
      <vt:lpstr>DejaVu Sans</vt:lpstr>
      <vt:lpstr>Times New Roman</vt:lpstr>
      <vt:lpstr>Office Theme</vt:lpstr>
      <vt:lpstr>Study Group SUN PHY Next Generation SUN PHY’s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Almholt, Thomas</cp:lastModifiedBy>
  <cp:revision>379</cp:revision>
  <cp:lastPrinted>2000-03-07T00:55:37Z</cp:lastPrinted>
  <dcterms:created xsi:type="dcterms:W3CDTF">2016-01-17T22:48:36Z</dcterms:created>
  <dcterms:modified xsi:type="dcterms:W3CDTF">2024-03-12T21:19:16Z</dcterms:modified>
  <cp:category/>
</cp:coreProperties>
</file>