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8"/>
  </p:notesMasterIdLst>
  <p:handoutMasterIdLst>
    <p:handoutMasterId r:id="rId9"/>
  </p:handoutMasterIdLst>
  <p:sldIdLst>
    <p:sldId id="264" r:id="rId2"/>
    <p:sldId id="256" r:id="rId3"/>
    <p:sldId id="1019" r:id="rId4"/>
    <p:sldId id="1020" r:id="rId5"/>
    <p:sldId id="1017" r:id="rId6"/>
    <p:sldId id="996" r:id="rId7"/>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D13E5A-DE85-4043-988E-0D76B4ADBB2F}" v="36" dt="2024-03-14T07:01:15.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99" d="100"/>
          <a:sy n="99" d="100"/>
        </p:scale>
        <p:origin x="72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65" d="100"/>
          <a:sy n="65" d="100"/>
        </p:scale>
        <p:origin x="17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umi Kobayashi" userId="6ec8770888b2809e" providerId="LiveId" clId="{05BA4CBB-E746-4B2F-AAC2-B1F8BDA1A0C6}"/>
    <pc:docChg chg="undo custSel addSld modSld modMainMaster">
      <pc:chgData name="Takumi Kobayashi" userId="6ec8770888b2809e" providerId="LiveId" clId="{05BA4CBB-E746-4B2F-AAC2-B1F8BDA1A0C6}" dt="2023-11-16T02:33:13.157" v="87" actId="20577"/>
      <pc:docMkLst>
        <pc:docMk/>
      </pc:docMkLst>
      <pc:sldChg chg="modSp mod">
        <pc:chgData name="Takumi Kobayashi" userId="6ec8770888b2809e" providerId="LiveId" clId="{05BA4CBB-E746-4B2F-AAC2-B1F8BDA1A0C6}" dt="2023-11-16T01:58:29.614" v="9" actId="20577"/>
        <pc:sldMkLst>
          <pc:docMk/>
          <pc:sldMk cId="0" sldId="264"/>
        </pc:sldMkLst>
        <pc:spChg chg="mod">
          <ac:chgData name="Takumi Kobayashi" userId="6ec8770888b2809e" providerId="LiveId" clId="{05BA4CBB-E746-4B2F-AAC2-B1F8BDA1A0C6}" dt="2023-11-16T01:58:29.614" v="9" actId="20577"/>
          <ac:spMkLst>
            <pc:docMk/>
            <pc:sldMk cId="0" sldId="264"/>
            <ac:spMk id="177" creationId="{00000000-0000-0000-0000-000000000000}"/>
          </ac:spMkLst>
        </pc:spChg>
      </pc:sldChg>
      <pc:sldChg chg="addSp delSp modSp new mod modClrScheme chgLayout">
        <pc:chgData name="Takumi Kobayashi" userId="6ec8770888b2809e" providerId="LiveId" clId="{05BA4CBB-E746-4B2F-AAC2-B1F8BDA1A0C6}" dt="2023-11-16T02:02:53.524" v="55" actId="20577"/>
        <pc:sldMkLst>
          <pc:docMk/>
          <pc:sldMk cId="3768183248" sldId="1015"/>
        </pc:sldMkLst>
        <pc:spChg chg="del">
          <ac:chgData name="Takumi Kobayashi" userId="6ec8770888b2809e" providerId="LiveId" clId="{05BA4CBB-E746-4B2F-AAC2-B1F8BDA1A0C6}" dt="2023-11-16T01:57:39.911" v="1" actId="700"/>
          <ac:spMkLst>
            <pc:docMk/>
            <pc:sldMk cId="3768183248" sldId="1015"/>
            <ac:spMk id="2" creationId="{4B64CA61-AEF1-E6D4-8958-FE8A8FBA2A57}"/>
          </ac:spMkLst>
        </pc:spChg>
        <pc:spChg chg="del">
          <ac:chgData name="Takumi Kobayashi" userId="6ec8770888b2809e" providerId="LiveId" clId="{05BA4CBB-E746-4B2F-AAC2-B1F8BDA1A0C6}" dt="2023-11-16T01:57:39.911" v="1" actId="700"/>
          <ac:spMkLst>
            <pc:docMk/>
            <pc:sldMk cId="3768183248" sldId="1015"/>
            <ac:spMk id="3" creationId="{7439E58D-A603-DA22-4A44-90F6851EF7F8}"/>
          </ac:spMkLst>
        </pc:spChg>
        <pc:spChg chg="mod ord">
          <ac:chgData name="Takumi Kobayashi" userId="6ec8770888b2809e" providerId="LiveId" clId="{05BA4CBB-E746-4B2F-AAC2-B1F8BDA1A0C6}" dt="2023-11-16T02:00:51.396" v="12" actId="700"/>
          <ac:spMkLst>
            <pc:docMk/>
            <pc:sldMk cId="3768183248" sldId="1015"/>
            <ac:spMk id="4" creationId="{AC54BD73-EFDC-90CA-E176-77ACD35AD40C}"/>
          </ac:spMkLst>
        </pc:spChg>
        <pc:spChg chg="mod ord">
          <ac:chgData name="Takumi Kobayashi" userId="6ec8770888b2809e" providerId="LiveId" clId="{05BA4CBB-E746-4B2F-AAC2-B1F8BDA1A0C6}" dt="2023-11-16T02:00:51.396" v="12" actId="700"/>
          <ac:spMkLst>
            <pc:docMk/>
            <pc:sldMk cId="3768183248" sldId="1015"/>
            <ac:spMk id="5" creationId="{4531939F-140B-EFB8-64C9-DD3236EB25EC}"/>
          </ac:spMkLst>
        </pc:spChg>
        <pc:spChg chg="mod ord">
          <ac:chgData name="Takumi Kobayashi" userId="6ec8770888b2809e" providerId="LiveId" clId="{05BA4CBB-E746-4B2F-AAC2-B1F8BDA1A0C6}" dt="2023-11-16T02:00:51.396" v="12" actId="700"/>
          <ac:spMkLst>
            <pc:docMk/>
            <pc:sldMk cId="3768183248" sldId="1015"/>
            <ac:spMk id="6" creationId="{847E1723-72D1-F16A-83E4-B29ACA73567E}"/>
          </ac:spMkLst>
        </pc:spChg>
        <pc:spChg chg="add mod ord">
          <ac:chgData name="Takumi Kobayashi" userId="6ec8770888b2809e" providerId="LiveId" clId="{05BA4CBB-E746-4B2F-AAC2-B1F8BDA1A0C6}" dt="2023-11-16T02:02:53.524" v="55" actId="20577"/>
          <ac:spMkLst>
            <pc:docMk/>
            <pc:sldMk cId="3768183248" sldId="1015"/>
            <ac:spMk id="9" creationId="{6509A39D-979F-A5B5-7FC6-9989C131691F}"/>
          </ac:spMkLst>
        </pc:spChg>
        <pc:spChg chg="add mod">
          <ac:chgData name="Takumi Kobayashi" userId="6ec8770888b2809e" providerId="LiveId" clId="{05BA4CBB-E746-4B2F-AAC2-B1F8BDA1A0C6}" dt="2023-11-16T02:02:09.816" v="44" actId="14100"/>
          <ac:spMkLst>
            <pc:docMk/>
            <pc:sldMk cId="3768183248" sldId="1015"/>
            <ac:spMk id="10" creationId="{C6778D03-2E41-AC04-D73A-028F593064F6}"/>
          </ac:spMkLst>
        </pc:spChg>
        <pc:picChg chg="add mod">
          <ac:chgData name="Takumi Kobayashi" userId="6ec8770888b2809e" providerId="LiveId" clId="{05BA4CBB-E746-4B2F-AAC2-B1F8BDA1A0C6}" dt="2023-11-16T02:01:05.165" v="37" actId="1076"/>
          <ac:picMkLst>
            <pc:docMk/>
            <pc:sldMk cId="3768183248" sldId="1015"/>
            <ac:picMk id="8" creationId="{F24BFFAE-A139-A774-C6AD-A640B6AA7E17}"/>
          </ac:picMkLst>
        </pc:picChg>
      </pc:sldChg>
      <pc:sldChg chg="addSp delSp modSp new mod modClrScheme chgLayout">
        <pc:chgData name="Takumi Kobayashi" userId="6ec8770888b2809e" providerId="LiveId" clId="{05BA4CBB-E746-4B2F-AAC2-B1F8BDA1A0C6}" dt="2023-11-16T02:03:55.703" v="63"/>
        <pc:sldMkLst>
          <pc:docMk/>
          <pc:sldMk cId="1801563108" sldId="1016"/>
        </pc:sldMkLst>
        <pc:spChg chg="del">
          <ac:chgData name="Takumi Kobayashi" userId="6ec8770888b2809e" providerId="LiveId" clId="{05BA4CBB-E746-4B2F-AAC2-B1F8BDA1A0C6}" dt="2023-11-16T02:01:13.118" v="39" actId="700"/>
          <ac:spMkLst>
            <pc:docMk/>
            <pc:sldMk cId="1801563108" sldId="1016"/>
            <ac:spMk id="2" creationId="{765EDCC4-F687-BB92-0A6C-FDE3C7F3A593}"/>
          </ac:spMkLst>
        </pc:spChg>
        <pc:spChg chg="mod ord">
          <ac:chgData name="Takumi Kobayashi" userId="6ec8770888b2809e" providerId="LiveId" clId="{05BA4CBB-E746-4B2F-AAC2-B1F8BDA1A0C6}" dt="2023-11-16T02:01:13.118" v="39" actId="700"/>
          <ac:spMkLst>
            <pc:docMk/>
            <pc:sldMk cId="1801563108" sldId="1016"/>
            <ac:spMk id="3" creationId="{C1D82A25-0E39-04A8-9BE5-B1D8C835D862}"/>
          </ac:spMkLst>
        </pc:spChg>
        <pc:spChg chg="mod ord">
          <ac:chgData name="Takumi Kobayashi" userId="6ec8770888b2809e" providerId="LiveId" clId="{05BA4CBB-E746-4B2F-AAC2-B1F8BDA1A0C6}" dt="2023-11-16T02:01:13.118" v="39" actId="700"/>
          <ac:spMkLst>
            <pc:docMk/>
            <pc:sldMk cId="1801563108" sldId="1016"/>
            <ac:spMk id="4" creationId="{B1366F77-0E06-20B1-1832-E91327CC4710}"/>
          </ac:spMkLst>
        </pc:spChg>
        <pc:spChg chg="mod ord">
          <ac:chgData name="Takumi Kobayashi" userId="6ec8770888b2809e" providerId="LiveId" clId="{05BA4CBB-E746-4B2F-AAC2-B1F8BDA1A0C6}" dt="2023-11-16T02:01:13.118" v="39" actId="700"/>
          <ac:spMkLst>
            <pc:docMk/>
            <pc:sldMk cId="1801563108" sldId="1016"/>
            <ac:spMk id="5" creationId="{BB3C5DE9-CBFA-15ED-8EB1-49C94371F24C}"/>
          </ac:spMkLst>
        </pc:spChg>
        <pc:spChg chg="add del">
          <ac:chgData name="Takumi Kobayashi" userId="6ec8770888b2809e" providerId="LiveId" clId="{05BA4CBB-E746-4B2F-AAC2-B1F8BDA1A0C6}" dt="2023-11-16T02:03:16.352" v="57" actId="22"/>
          <ac:spMkLst>
            <pc:docMk/>
            <pc:sldMk cId="1801563108" sldId="1016"/>
            <ac:spMk id="7" creationId="{2EE0C116-7B6D-96E0-DE03-16D1C4E238AE}"/>
          </ac:spMkLst>
        </pc:spChg>
        <pc:spChg chg="add mod">
          <ac:chgData name="Takumi Kobayashi" userId="6ec8770888b2809e" providerId="LiveId" clId="{05BA4CBB-E746-4B2F-AAC2-B1F8BDA1A0C6}" dt="2023-11-16T02:03:55.703" v="63"/>
          <ac:spMkLst>
            <pc:docMk/>
            <pc:sldMk cId="1801563108" sldId="1016"/>
            <ac:spMk id="9" creationId="{50737363-9163-2820-27EA-C4A30E7CC3FE}"/>
          </ac:spMkLst>
        </pc:spChg>
      </pc:sldChg>
      <pc:sldMasterChg chg="modSp mod">
        <pc:chgData name="Takumi Kobayashi" userId="6ec8770888b2809e" providerId="LiveId" clId="{05BA4CBB-E746-4B2F-AAC2-B1F8BDA1A0C6}" dt="2023-11-16T02:33:13.157" v="87" actId="20577"/>
        <pc:sldMasterMkLst>
          <pc:docMk/>
          <pc:sldMasterMk cId="3930973884" sldId="2147483693"/>
        </pc:sldMasterMkLst>
        <pc:spChg chg="mod">
          <ac:chgData name="Takumi Kobayashi" userId="6ec8770888b2809e" providerId="LiveId" clId="{05BA4CBB-E746-4B2F-AAC2-B1F8BDA1A0C6}" dt="2023-11-16T02:33:13.157" v="87" actId="20577"/>
          <ac:spMkLst>
            <pc:docMk/>
            <pc:sldMasterMk cId="3930973884" sldId="2147483693"/>
            <ac:spMk id="18" creationId="{00000000-0000-0000-0000-000000000000}"/>
          </ac:spMkLst>
        </pc:spChg>
      </pc:sldMasterChg>
    </pc:docChg>
  </pc:docChgLst>
  <pc:docChgLst>
    <pc:chgData name="Takumi Kobayashi" userId="6ec8770888b2809e" providerId="LiveId" clId="{5260821B-CFDB-452C-AEE3-1F27EBE9BBE1}"/>
    <pc:docChg chg="undo redo custSel modSld modMainMaster">
      <pc:chgData name="Takumi Kobayashi" userId="6ec8770888b2809e" providerId="LiveId" clId="{5260821B-CFDB-452C-AEE3-1F27EBE9BBE1}" dt="2024-01-17T15:39:46.312" v="561" actId="6549"/>
      <pc:docMkLst>
        <pc:docMk/>
      </pc:docMkLst>
      <pc:sldChg chg="addSp modSp mod modNotesTx">
        <pc:chgData name="Takumi Kobayashi" userId="6ec8770888b2809e" providerId="LiveId" clId="{5260821B-CFDB-452C-AEE3-1F27EBE9BBE1}" dt="2024-01-17T15:37:20.208" v="555" actId="6549"/>
        <pc:sldMkLst>
          <pc:docMk/>
          <pc:sldMk cId="3656800069" sldId="256"/>
        </pc:sldMkLst>
        <pc:spChg chg="mod">
          <ac:chgData name="Takumi Kobayashi" userId="6ec8770888b2809e" providerId="LiveId" clId="{5260821B-CFDB-452C-AEE3-1F27EBE9BBE1}" dt="2024-01-17T15:37:20.208" v="555" actId="6549"/>
          <ac:spMkLst>
            <pc:docMk/>
            <pc:sldMk cId="3656800069" sldId="256"/>
            <ac:spMk id="2" creationId="{EAB059CA-4E28-46EC-8C4B-BF7DC347BBEA}"/>
          </ac:spMkLst>
        </pc:spChg>
        <pc:spChg chg="mod">
          <ac:chgData name="Takumi Kobayashi" userId="6ec8770888b2809e" providerId="LiveId" clId="{5260821B-CFDB-452C-AEE3-1F27EBE9BBE1}" dt="2024-01-17T15:25:12.615" v="356" actId="947"/>
          <ac:spMkLst>
            <pc:docMk/>
            <pc:sldMk cId="3656800069" sldId="256"/>
            <ac:spMk id="3" creationId="{169AC742-DB54-4E5D-B13D-65186EC1240E}"/>
          </ac:spMkLst>
        </pc:spChg>
        <pc:spChg chg="add mod">
          <ac:chgData name="Takumi Kobayashi" userId="6ec8770888b2809e" providerId="LiveId" clId="{5260821B-CFDB-452C-AEE3-1F27EBE9BBE1}" dt="2024-01-17T15:21:37.205" v="258" actId="1076"/>
          <ac:spMkLst>
            <pc:docMk/>
            <pc:sldMk cId="3656800069" sldId="256"/>
            <ac:spMk id="7" creationId="{7055BBC3-2DC1-D944-DF52-A97F596F37EA}"/>
          </ac:spMkLst>
        </pc:spChg>
      </pc:sldChg>
      <pc:sldChg chg="addSp modSp mod">
        <pc:chgData name="Takumi Kobayashi" userId="6ec8770888b2809e" providerId="LiveId" clId="{5260821B-CFDB-452C-AEE3-1F27EBE9BBE1}" dt="2024-01-17T15:36:33.720" v="548" actId="404"/>
        <pc:sldMkLst>
          <pc:docMk/>
          <pc:sldMk cId="0" sldId="264"/>
        </pc:sldMkLst>
        <pc:spChg chg="mod">
          <ac:chgData name="Takumi Kobayashi" userId="6ec8770888b2809e" providerId="LiveId" clId="{5260821B-CFDB-452C-AEE3-1F27EBE9BBE1}" dt="2024-01-17T15:36:33.720" v="548" actId="404"/>
          <ac:spMkLst>
            <pc:docMk/>
            <pc:sldMk cId="0" sldId="264"/>
            <ac:spMk id="177" creationId="{00000000-0000-0000-0000-000000000000}"/>
          </ac:spMkLst>
        </pc:spChg>
        <pc:graphicFrameChg chg="add mod">
          <ac:chgData name="Takumi Kobayashi" userId="6ec8770888b2809e" providerId="LiveId" clId="{5260821B-CFDB-452C-AEE3-1F27EBE9BBE1}" dt="2024-01-17T15:33:04.756" v="474"/>
          <ac:graphicFrameMkLst>
            <pc:docMk/>
            <pc:sldMk cId="0" sldId="264"/>
            <ac:graphicFrameMk id="5" creationId="{38BC56B2-B779-F5D4-72A6-2A237CDC26AF}"/>
          </ac:graphicFrameMkLst>
        </pc:graphicFrameChg>
        <pc:graphicFrameChg chg="add mod">
          <ac:chgData name="Takumi Kobayashi" userId="6ec8770888b2809e" providerId="LiveId" clId="{5260821B-CFDB-452C-AEE3-1F27EBE9BBE1}" dt="2024-01-17T15:33:07.464" v="475"/>
          <ac:graphicFrameMkLst>
            <pc:docMk/>
            <pc:sldMk cId="0" sldId="264"/>
            <ac:graphicFrameMk id="6" creationId="{A0FE9B5F-8F91-E3B2-1842-4403E003ED1B}"/>
          </ac:graphicFrameMkLst>
        </pc:graphicFrameChg>
      </pc:sldChg>
      <pc:sldChg chg="modSp mod">
        <pc:chgData name="Takumi Kobayashi" userId="6ec8770888b2809e" providerId="LiveId" clId="{5260821B-CFDB-452C-AEE3-1F27EBE9BBE1}" dt="2024-01-17T15:36:56.028" v="550" actId="403"/>
        <pc:sldMkLst>
          <pc:docMk/>
          <pc:sldMk cId="1801563108" sldId="1016"/>
        </pc:sldMkLst>
        <pc:spChg chg="mod">
          <ac:chgData name="Takumi Kobayashi" userId="6ec8770888b2809e" providerId="LiveId" clId="{5260821B-CFDB-452C-AEE3-1F27EBE9BBE1}" dt="2024-01-17T15:36:56.028" v="550" actId="403"/>
          <ac:spMkLst>
            <pc:docMk/>
            <pc:sldMk cId="1801563108" sldId="1016"/>
            <ac:spMk id="9" creationId="{50737363-9163-2820-27EA-C4A30E7CC3FE}"/>
          </ac:spMkLst>
        </pc:spChg>
      </pc:sldChg>
      <pc:sldMasterChg chg="modSp mod modSldLayout">
        <pc:chgData name="Takumi Kobayashi" userId="6ec8770888b2809e" providerId="LiveId" clId="{5260821B-CFDB-452C-AEE3-1F27EBE9BBE1}" dt="2024-01-17T15:39:46.312" v="561" actId="6549"/>
        <pc:sldMasterMkLst>
          <pc:docMk/>
          <pc:sldMasterMk cId="3930973884" sldId="2147483693"/>
        </pc:sldMasterMkLst>
        <pc:spChg chg="mod">
          <ac:chgData name="Takumi Kobayashi" userId="6ec8770888b2809e" providerId="LiveId" clId="{5260821B-CFDB-452C-AEE3-1F27EBE9BBE1}" dt="2024-01-17T15:22:17.136" v="288" actId="20577"/>
          <ac:spMkLst>
            <pc:docMk/>
            <pc:sldMasterMk cId="3930973884" sldId="2147483693"/>
            <ac:spMk id="15" creationId="{00000000-0000-0000-0000-000000000000}"/>
          </ac:spMkLst>
        </pc:spChg>
        <pc:spChg chg="mod">
          <ac:chgData name="Takumi Kobayashi" userId="6ec8770888b2809e" providerId="LiveId" clId="{5260821B-CFDB-452C-AEE3-1F27EBE9BBE1}" dt="2024-01-17T15:39:46.312" v="561" actId="6549"/>
          <ac:spMkLst>
            <pc:docMk/>
            <pc:sldMasterMk cId="3930973884" sldId="2147483693"/>
            <ac:spMk id="18" creationId="{00000000-0000-0000-0000-000000000000}"/>
          </ac:spMkLst>
        </pc:spChg>
        <pc:sldLayoutChg chg="modSp mod">
          <pc:chgData name="Takumi Kobayashi" userId="6ec8770888b2809e" providerId="LiveId" clId="{5260821B-CFDB-452C-AEE3-1F27EBE9BBE1}" dt="2024-01-17T15:22:08.205" v="273" actId="20577"/>
          <pc:sldLayoutMkLst>
            <pc:docMk/>
            <pc:sldMasterMk cId="3930973884" sldId="2147483693"/>
            <pc:sldLayoutMk cId="3054415964" sldId="2147483694"/>
          </pc:sldLayoutMkLst>
          <pc:spChg chg="mod">
            <ac:chgData name="Takumi Kobayashi" userId="6ec8770888b2809e" providerId="LiveId" clId="{5260821B-CFDB-452C-AEE3-1F27EBE9BBE1}" dt="2024-01-17T15:22:08.205" v="273" actId="20577"/>
            <ac:spMkLst>
              <pc:docMk/>
              <pc:sldMasterMk cId="3930973884" sldId="2147483693"/>
              <pc:sldLayoutMk cId="3054415964" sldId="2147483694"/>
              <ac:spMk id="23" creationId="{00000000-0000-0000-0000-000000000000}"/>
            </ac:spMkLst>
          </pc:spChg>
        </pc:sldLayoutChg>
      </pc:sldMasterChg>
    </pc:docChg>
  </pc:docChgLst>
  <pc:docChgLst>
    <pc:chgData name="Takumi Kobayashi" userId="6ec8770888b2809e" providerId="LiveId" clId="{1E98E36E-A1B5-418A-AC0E-D499EAE18E1A}"/>
    <pc:docChg chg="undo custSel modSld modMainMaster">
      <pc:chgData name="Takumi Kobayashi" userId="6ec8770888b2809e" providerId="LiveId" clId="{1E98E36E-A1B5-418A-AC0E-D499EAE18E1A}" dt="2024-03-14T10:51:49.654" v="41"/>
      <pc:docMkLst>
        <pc:docMk/>
      </pc:docMkLst>
      <pc:sldChg chg="modSp mod">
        <pc:chgData name="Takumi Kobayashi" userId="6ec8770888b2809e" providerId="LiveId" clId="{1E98E36E-A1B5-418A-AC0E-D499EAE18E1A}" dt="2024-03-14T10:48:32.386" v="38" actId="20577"/>
        <pc:sldMkLst>
          <pc:docMk/>
          <pc:sldMk cId="3656800069" sldId="256"/>
        </pc:sldMkLst>
        <pc:spChg chg="mod">
          <ac:chgData name="Takumi Kobayashi" userId="6ec8770888b2809e" providerId="LiveId" clId="{1E98E36E-A1B5-418A-AC0E-D499EAE18E1A}" dt="2024-03-14T10:48:32.386" v="38" actId="20577"/>
          <ac:spMkLst>
            <pc:docMk/>
            <pc:sldMk cId="3656800069" sldId="256"/>
            <ac:spMk id="2" creationId="{EAB059CA-4E28-46EC-8C4B-BF7DC347BBEA}"/>
          </ac:spMkLst>
        </pc:spChg>
      </pc:sldChg>
      <pc:sldChg chg="modSp mod">
        <pc:chgData name="Takumi Kobayashi" userId="6ec8770888b2809e" providerId="LiveId" clId="{1E98E36E-A1B5-418A-AC0E-D499EAE18E1A}" dt="2024-03-14T10:48:24.007" v="27" actId="20577"/>
        <pc:sldMkLst>
          <pc:docMk/>
          <pc:sldMk cId="0" sldId="264"/>
        </pc:sldMkLst>
        <pc:spChg chg="mod">
          <ac:chgData name="Takumi Kobayashi" userId="6ec8770888b2809e" providerId="LiveId" clId="{1E98E36E-A1B5-418A-AC0E-D499EAE18E1A}" dt="2024-03-14T10:48:24.007" v="27" actId="20577"/>
          <ac:spMkLst>
            <pc:docMk/>
            <pc:sldMk cId="0" sldId="264"/>
            <ac:spMk id="177" creationId="{00000000-0000-0000-0000-000000000000}"/>
          </ac:spMkLst>
        </pc:spChg>
      </pc:sldChg>
      <pc:sldChg chg="modSp mod">
        <pc:chgData name="Takumi Kobayashi" userId="6ec8770888b2809e" providerId="LiveId" clId="{1E98E36E-A1B5-418A-AC0E-D499EAE18E1A}" dt="2024-03-14T10:45:52.385" v="0" actId="313"/>
        <pc:sldMkLst>
          <pc:docMk/>
          <pc:sldMk cId="3134008613" sldId="1020"/>
        </pc:sldMkLst>
        <pc:spChg chg="mod">
          <ac:chgData name="Takumi Kobayashi" userId="6ec8770888b2809e" providerId="LiveId" clId="{1E98E36E-A1B5-418A-AC0E-D499EAE18E1A}" dt="2024-03-14T10:45:52.385" v="0" actId="313"/>
          <ac:spMkLst>
            <pc:docMk/>
            <pc:sldMk cId="3134008613" sldId="1020"/>
            <ac:spMk id="33" creationId="{79D7D8AF-490C-9AC1-7BA8-2304D4BD3A32}"/>
          </ac:spMkLst>
        </pc:spChg>
      </pc:sldChg>
      <pc:sldMasterChg chg="modSp mod">
        <pc:chgData name="Takumi Kobayashi" userId="6ec8770888b2809e" providerId="LiveId" clId="{1E98E36E-A1B5-418A-AC0E-D499EAE18E1A}" dt="2024-03-14T10:51:49.654" v="41"/>
        <pc:sldMasterMkLst>
          <pc:docMk/>
          <pc:sldMasterMk cId="3930973884" sldId="2147483693"/>
        </pc:sldMasterMkLst>
        <pc:spChg chg="mod">
          <ac:chgData name="Takumi Kobayashi" userId="6ec8770888b2809e" providerId="LiveId" clId="{1E98E36E-A1B5-418A-AC0E-D499EAE18E1A}" dt="2024-03-14T10:51:49.654" v="41"/>
          <ac:spMkLst>
            <pc:docMk/>
            <pc:sldMasterMk cId="3930973884" sldId="2147483693"/>
            <ac:spMk id="18" creationId="{00000000-0000-0000-0000-000000000000}"/>
          </ac:spMkLst>
        </pc:spChg>
      </pc:sldMasterChg>
    </pc:docChg>
  </pc:docChgLst>
  <pc:docChgLst>
    <pc:chgData name="Takumi Kobayashi" userId="6ec8770888b2809e" providerId="LiveId" clId="{D9D13E5A-DE85-4043-988E-0D76B4ADBB2F}"/>
    <pc:docChg chg="undo custSel addSld delSld modSld sldOrd">
      <pc:chgData name="Takumi Kobayashi" userId="6ec8770888b2809e" providerId="LiveId" clId="{D9D13E5A-DE85-4043-988E-0D76B4ADBB2F}" dt="2024-03-14T07:04:10.826" v="460" actId="20577"/>
      <pc:docMkLst>
        <pc:docMk/>
      </pc:docMkLst>
      <pc:sldChg chg="modSp mod">
        <pc:chgData name="Takumi Kobayashi" userId="6ec8770888b2809e" providerId="LiveId" clId="{D9D13E5A-DE85-4043-988E-0D76B4ADBB2F}" dt="2024-03-14T06:55:14.907" v="259" actId="20577"/>
        <pc:sldMkLst>
          <pc:docMk/>
          <pc:sldMk cId="3656800069" sldId="256"/>
        </pc:sldMkLst>
        <pc:spChg chg="mod">
          <ac:chgData name="Takumi Kobayashi" userId="6ec8770888b2809e" providerId="LiveId" clId="{D9D13E5A-DE85-4043-988E-0D76B4ADBB2F}" dt="2024-03-14T06:54:39.953" v="237" actId="20577"/>
          <ac:spMkLst>
            <pc:docMk/>
            <pc:sldMk cId="3656800069" sldId="256"/>
            <ac:spMk id="2" creationId="{EAB059CA-4E28-46EC-8C4B-BF7DC347BBEA}"/>
          </ac:spMkLst>
        </pc:spChg>
        <pc:spChg chg="mod">
          <ac:chgData name="Takumi Kobayashi" userId="6ec8770888b2809e" providerId="LiveId" clId="{D9D13E5A-DE85-4043-988E-0D76B4ADBB2F}" dt="2024-03-14T06:55:04.027" v="256" actId="20577"/>
          <ac:spMkLst>
            <pc:docMk/>
            <pc:sldMk cId="3656800069" sldId="256"/>
            <ac:spMk id="3" creationId="{169AC742-DB54-4E5D-B13D-65186EC1240E}"/>
          </ac:spMkLst>
        </pc:spChg>
        <pc:spChg chg="mod">
          <ac:chgData name="Takumi Kobayashi" userId="6ec8770888b2809e" providerId="LiveId" clId="{D9D13E5A-DE85-4043-988E-0D76B4ADBB2F}" dt="2024-03-14T06:55:14.907" v="259" actId="20577"/>
          <ac:spMkLst>
            <pc:docMk/>
            <pc:sldMk cId="3656800069" sldId="256"/>
            <ac:spMk id="7" creationId="{7055BBC3-2DC1-D944-DF52-A97F596F37EA}"/>
          </ac:spMkLst>
        </pc:spChg>
      </pc:sldChg>
      <pc:sldChg chg="del">
        <pc:chgData name="Takumi Kobayashi" userId="6ec8770888b2809e" providerId="LiveId" clId="{D9D13E5A-DE85-4043-988E-0D76B4ADBB2F}" dt="2024-03-14T07:02:07.743" v="378" actId="47"/>
        <pc:sldMkLst>
          <pc:docMk/>
          <pc:sldMk cId="996351585" sldId="257"/>
        </pc:sldMkLst>
      </pc:sldChg>
      <pc:sldChg chg="del">
        <pc:chgData name="Takumi Kobayashi" userId="6ec8770888b2809e" providerId="LiveId" clId="{D9D13E5A-DE85-4043-988E-0D76B4ADBB2F}" dt="2024-03-14T07:02:07.743" v="378" actId="47"/>
        <pc:sldMkLst>
          <pc:docMk/>
          <pc:sldMk cId="3514694090" sldId="258"/>
        </pc:sldMkLst>
      </pc:sldChg>
      <pc:sldChg chg="del">
        <pc:chgData name="Takumi Kobayashi" userId="6ec8770888b2809e" providerId="LiveId" clId="{D9D13E5A-DE85-4043-988E-0D76B4ADBB2F}" dt="2024-03-14T07:02:07.743" v="378" actId="47"/>
        <pc:sldMkLst>
          <pc:docMk/>
          <pc:sldMk cId="1868990852" sldId="259"/>
        </pc:sldMkLst>
      </pc:sldChg>
      <pc:sldChg chg="modSp mod">
        <pc:chgData name="Takumi Kobayashi" userId="6ec8770888b2809e" providerId="LiveId" clId="{D9D13E5A-DE85-4043-988E-0D76B4ADBB2F}" dt="2024-03-14T07:04:10.826" v="460" actId="20577"/>
        <pc:sldMkLst>
          <pc:docMk/>
          <pc:sldMk cId="0" sldId="264"/>
        </pc:sldMkLst>
        <pc:spChg chg="mod">
          <ac:chgData name="Takumi Kobayashi" userId="6ec8770888b2809e" providerId="LiveId" clId="{D9D13E5A-DE85-4043-988E-0D76B4ADBB2F}" dt="2024-03-14T07:04:10.826" v="460" actId="20577"/>
          <ac:spMkLst>
            <pc:docMk/>
            <pc:sldMk cId="0" sldId="264"/>
            <ac:spMk id="177" creationId="{00000000-0000-0000-0000-000000000000}"/>
          </ac:spMkLst>
        </pc:spChg>
      </pc:sldChg>
      <pc:sldChg chg="del">
        <pc:chgData name="Takumi Kobayashi" userId="6ec8770888b2809e" providerId="LiveId" clId="{D9D13E5A-DE85-4043-988E-0D76B4ADBB2F}" dt="2024-03-14T07:02:07.743" v="378" actId="47"/>
        <pc:sldMkLst>
          <pc:docMk/>
          <pc:sldMk cId="1256861054" sldId="270"/>
        </pc:sldMkLst>
      </pc:sldChg>
      <pc:sldChg chg="del">
        <pc:chgData name="Takumi Kobayashi" userId="6ec8770888b2809e" providerId="LiveId" clId="{D9D13E5A-DE85-4043-988E-0D76B4ADBB2F}" dt="2024-03-14T07:02:07.743" v="378" actId="47"/>
        <pc:sldMkLst>
          <pc:docMk/>
          <pc:sldMk cId="2127194835" sldId="274"/>
        </pc:sldMkLst>
      </pc:sldChg>
      <pc:sldChg chg="del">
        <pc:chgData name="Takumi Kobayashi" userId="6ec8770888b2809e" providerId="LiveId" clId="{D9D13E5A-DE85-4043-988E-0D76B4ADBB2F}" dt="2024-03-14T07:02:07.743" v="378" actId="47"/>
        <pc:sldMkLst>
          <pc:docMk/>
          <pc:sldMk cId="16875152" sldId="284"/>
        </pc:sldMkLst>
      </pc:sldChg>
      <pc:sldChg chg="del">
        <pc:chgData name="Takumi Kobayashi" userId="6ec8770888b2809e" providerId="LiveId" clId="{D9D13E5A-DE85-4043-988E-0D76B4ADBB2F}" dt="2024-03-14T07:02:07.743" v="378" actId="47"/>
        <pc:sldMkLst>
          <pc:docMk/>
          <pc:sldMk cId="2830077185" sldId="286"/>
        </pc:sldMkLst>
      </pc:sldChg>
      <pc:sldChg chg="del">
        <pc:chgData name="Takumi Kobayashi" userId="6ec8770888b2809e" providerId="LiveId" clId="{D9D13E5A-DE85-4043-988E-0D76B4ADBB2F}" dt="2024-03-14T07:02:07.743" v="378" actId="47"/>
        <pc:sldMkLst>
          <pc:docMk/>
          <pc:sldMk cId="1155507375" sldId="300"/>
        </pc:sldMkLst>
      </pc:sldChg>
      <pc:sldChg chg="addSp delSp modSp add del mod modClrScheme chgLayout">
        <pc:chgData name="Takumi Kobayashi" userId="6ec8770888b2809e" providerId="LiveId" clId="{D9D13E5A-DE85-4043-988E-0D76B4ADBB2F}" dt="2024-03-14T06:57:09.672" v="279"/>
        <pc:sldMkLst>
          <pc:docMk/>
          <pc:sldMk cId="2938565132" sldId="425"/>
        </pc:sldMkLst>
        <pc:spChg chg="mod ord">
          <ac:chgData name="Takumi Kobayashi" userId="6ec8770888b2809e" providerId="LiveId" clId="{D9D13E5A-DE85-4043-988E-0D76B4ADBB2F}" dt="2024-03-14T06:57:09.181" v="278" actId="700"/>
          <ac:spMkLst>
            <pc:docMk/>
            <pc:sldMk cId="2938565132" sldId="425"/>
            <ac:spMk id="3" creationId="{33F7375B-9AD1-6AF1-965A-B217D50D1450}"/>
          </ac:spMkLst>
        </pc:spChg>
        <pc:spChg chg="mod ord">
          <ac:chgData name="Takumi Kobayashi" userId="6ec8770888b2809e" providerId="LiveId" clId="{D9D13E5A-DE85-4043-988E-0D76B4ADBB2F}" dt="2024-03-14T06:57:09.181" v="278" actId="700"/>
          <ac:spMkLst>
            <pc:docMk/>
            <pc:sldMk cId="2938565132" sldId="425"/>
            <ac:spMk id="4" creationId="{8CCD6656-6E46-106C-BA44-41C3CBCE3299}"/>
          </ac:spMkLst>
        </pc:spChg>
        <pc:spChg chg="add del">
          <ac:chgData name="Takumi Kobayashi" userId="6ec8770888b2809e" providerId="LiveId" clId="{D9D13E5A-DE85-4043-988E-0D76B4ADBB2F}" dt="2024-03-14T06:57:08.520" v="276" actId="22"/>
          <ac:spMkLst>
            <pc:docMk/>
            <pc:sldMk cId="2938565132" sldId="425"/>
            <ac:spMk id="9" creationId="{D6139192-CDFE-8AE7-F6B3-84B211A0AA71}"/>
          </ac:spMkLst>
        </pc:spChg>
      </pc:sldChg>
      <pc:sldChg chg="del">
        <pc:chgData name="Takumi Kobayashi" userId="6ec8770888b2809e" providerId="LiveId" clId="{D9D13E5A-DE85-4043-988E-0D76B4ADBB2F}" dt="2024-03-14T07:02:07.743" v="378" actId="47"/>
        <pc:sldMkLst>
          <pc:docMk/>
          <pc:sldMk cId="1863575025" sldId="550"/>
        </pc:sldMkLst>
      </pc:sldChg>
      <pc:sldChg chg="del">
        <pc:chgData name="Takumi Kobayashi" userId="6ec8770888b2809e" providerId="LiveId" clId="{D9D13E5A-DE85-4043-988E-0D76B4ADBB2F}" dt="2024-03-14T07:02:07.743" v="378" actId="47"/>
        <pc:sldMkLst>
          <pc:docMk/>
          <pc:sldMk cId="1645362668" sldId="551"/>
        </pc:sldMkLst>
      </pc:sldChg>
      <pc:sldChg chg="del">
        <pc:chgData name="Takumi Kobayashi" userId="6ec8770888b2809e" providerId="LiveId" clId="{D9D13E5A-DE85-4043-988E-0D76B4ADBB2F}" dt="2024-03-14T07:02:07.743" v="378" actId="47"/>
        <pc:sldMkLst>
          <pc:docMk/>
          <pc:sldMk cId="1202620915" sldId="583"/>
        </pc:sldMkLst>
      </pc:sldChg>
      <pc:sldChg chg="del">
        <pc:chgData name="Takumi Kobayashi" userId="6ec8770888b2809e" providerId="LiveId" clId="{D9D13E5A-DE85-4043-988E-0D76B4ADBB2F}" dt="2024-03-14T07:02:07.743" v="378" actId="47"/>
        <pc:sldMkLst>
          <pc:docMk/>
          <pc:sldMk cId="1693601189" sldId="585"/>
        </pc:sldMkLst>
      </pc:sldChg>
      <pc:sldChg chg="del">
        <pc:chgData name="Takumi Kobayashi" userId="6ec8770888b2809e" providerId="LiveId" clId="{D9D13E5A-DE85-4043-988E-0D76B4ADBB2F}" dt="2024-03-14T07:02:07.743" v="378" actId="47"/>
        <pc:sldMkLst>
          <pc:docMk/>
          <pc:sldMk cId="3167916650" sldId="610"/>
        </pc:sldMkLst>
      </pc:sldChg>
      <pc:sldChg chg="del">
        <pc:chgData name="Takumi Kobayashi" userId="6ec8770888b2809e" providerId="LiveId" clId="{D9D13E5A-DE85-4043-988E-0D76B4ADBB2F}" dt="2024-03-14T07:02:07.743" v="378" actId="47"/>
        <pc:sldMkLst>
          <pc:docMk/>
          <pc:sldMk cId="3985483459" sldId="670"/>
        </pc:sldMkLst>
      </pc:sldChg>
      <pc:sldChg chg="del">
        <pc:chgData name="Takumi Kobayashi" userId="6ec8770888b2809e" providerId="LiveId" clId="{D9D13E5A-DE85-4043-988E-0D76B4ADBB2F}" dt="2024-03-14T07:02:07.743" v="378" actId="47"/>
        <pc:sldMkLst>
          <pc:docMk/>
          <pc:sldMk cId="695714725" sldId="989"/>
        </pc:sldMkLst>
      </pc:sldChg>
      <pc:sldChg chg="del">
        <pc:chgData name="Takumi Kobayashi" userId="6ec8770888b2809e" providerId="LiveId" clId="{D9D13E5A-DE85-4043-988E-0D76B4ADBB2F}" dt="2024-03-14T07:02:07.743" v="378" actId="47"/>
        <pc:sldMkLst>
          <pc:docMk/>
          <pc:sldMk cId="2000725925" sldId="990"/>
        </pc:sldMkLst>
      </pc:sldChg>
      <pc:sldChg chg="del">
        <pc:chgData name="Takumi Kobayashi" userId="6ec8770888b2809e" providerId="LiveId" clId="{D9D13E5A-DE85-4043-988E-0D76B4ADBB2F}" dt="2024-03-14T07:02:07.743" v="378" actId="47"/>
        <pc:sldMkLst>
          <pc:docMk/>
          <pc:sldMk cId="5062243" sldId="992"/>
        </pc:sldMkLst>
      </pc:sldChg>
      <pc:sldChg chg="del">
        <pc:chgData name="Takumi Kobayashi" userId="6ec8770888b2809e" providerId="LiveId" clId="{D9D13E5A-DE85-4043-988E-0D76B4ADBB2F}" dt="2024-03-14T07:02:00.797" v="377" actId="47"/>
        <pc:sldMkLst>
          <pc:docMk/>
          <pc:sldMk cId="4169918384" sldId="994"/>
        </pc:sldMkLst>
      </pc:sldChg>
      <pc:sldChg chg="del">
        <pc:chgData name="Takumi Kobayashi" userId="6ec8770888b2809e" providerId="LiveId" clId="{D9D13E5A-DE85-4043-988E-0D76B4ADBB2F}" dt="2024-03-14T07:02:07.743" v="378" actId="47"/>
        <pc:sldMkLst>
          <pc:docMk/>
          <pc:sldMk cId="3108565588" sldId="1004"/>
        </pc:sldMkLst>
      </pc:sldChg>
      <pc:sldChg chg="del">
        <pc:chgData name="Takumi Kobayashi" userId="6ec8770888b2809e" providerId="LiveId" clId="{D9D13E5A-DE85-4043-988E-0D76B4ADBB2F}" dt="2024-03-14T07:02:07.743" v="378" actId="47"/>
        <pc:sldMkLst>
          <pc:docMk/>
          <pc:sldMk cId="3162422913" sldId="1006"/>
        </pc:sldMkLst>
      </pc:sldChg>
      <pc:sldChg chg="del">
        <pc:chgData name="Takumi Kobayashi" userId="6ec8770888b2809e" providerId="LiveId" clId="{D9D13E5A-DE85-4043-988E-0D76B4ADBB2F}" dt="2024-03-14T07:02:07.743" v="378" actId="47"/>
        <pc:sldMkLst>
          <pc:docMk/>
          <pc:sldMk cId="2731789295" sldId="1007"/>
        </pc:sldMkLst>
      </pc:sldChg>
      <pc:sldChg chg="del">
        <pc:chgData name="Takumi Kobayashi" userId="6ec8770888b2809e" providerId="LiveId" clId="{D9D13E5A-DE85-4043-988E-0D76B4ADBB2F}" dt="2024-03-14T07:02:07.743" v="378" actId="47"/>
        <pc:sldMkLst>
          <pc:docMk/>
          <pc:sldMk cId="506064881" sldId="1008"/>
        </pc:sldMkLst>
      </pc:sldChg>
      <pc:sldChg chg="del">
        <pc:chgData name="Takumi Kobayashi" userId="6ec8770888b2809e" providerId="LiveId" clId="{D9D13E5A-DE85-4043-988E-0D76B4ADBB2F}" dt="2024-03-14T07:02:07.743" v="378" actId="47"/>
        <pc:sldMkLst>
          <pc:docMk/>
          <pc:sldMk cId="745564657" sldId="1009"/>
        </pc:sldMkLst>
      </pc:sldChg>
      <pc:sldChg chg="del">
        <pc:chgData name="Takumi Kobayashi" userId="6ec8770888b2809e" providerId="LiveId" clId="{D9D13E5A-DE85-4043-988E-0D76B4ADBB2F}" dt="2024-03-14T07:02:07.743" v="378" actId="47"/>
        <pc:sldMkLst>
          <pc:docMk/>
          <pc:sldMk cId="4029823263" sldId="1010"/>
        </pc:sldMkLst>
      </pc:sldChg>
      <pc:sldChg chg="del">
        <pc:chgData name="Takumi Kobayashi" userId="6ec8770888b2809e" providerId="LiveId" clId="{D9D13E5A-DE85-4043-988E-0D76B4ADBB2F}" dt="2024-03-14T07:02:07.743" v="378" actId="47"/>
        <pc:sldMkLst>
          <pc:docMk/>
          <pc:sldMk cId="2807169699" sldId="1011"/>
        </pc:sldMkLst>
      </pc:sldChg>
      <pc:sldChg chg="del">
        <pc:chgData name="Takumi Kobayashi" userId="6ec8770888b2809e" providerId="LiveId" clId="{D9D13E5A-DE85-4043-988E-0D76B4ADBB2F}" dt="2024-03-14T07:02:07.743" v="378" actId="47"/>
        <pc:sldMkLst>
          <pc:docMk/>
          <pc:sldMk cId="3596573665" sldId="1012"/>
        </pc:sldMkLst>
      </pc:sldChg>
      <pc:sldChg chg="del">
        <pc:chgData name="Takumi Kobayashi" userId="6ec8770888b2809e" providerId="LiveId" clId="{D9D13E5A-DE85-4043-988E-0D76B4ADBB2F}" dt="2024-03-14T07:02:07.743" v="378" actId="47"/>
        <pc:sldMkLst>
          <pc:docMk/>
          <pc:sldMk cId="484983840" sldId="1013"/>
        </pc:sldMkLst>
      </pc:sldChg>
      <pc:sldChg chg="del">
        <pc:chgData name="Takumi Kobayashi" userId="6ec8770888b2809e" providerId="LiveId" clId="{D9D13E5A-DE85-4043-988E-0D76B4ADBB2F}" dt="2024-03-14T07:02:07.743" v="378" actId="47"/>
        <pc:sldMkLst>
          <pc:docMk/>
          <pc:sldMk cId="77262310" sldId="1014"/>
        </pc:sldMkLst>
      </pc:sldChg>
      <pc:sldChg chg="del">
        <pc:chgData name="Takumi Kobayashi" userId="6ec8770888b2809e" providerId="LiveId" clId="{D9D13E5A-DE85-4043-988E-0D76B4ADBB2F}" dt="2024-03-14T07:02:00.797" v="377" actId="47"/>
        <pc:sldMkLst>
          <pc:docMk/>
          <pc:sldMk cId="3768183248" sldId="1015"/>
        </pc:sldMkLst>
      </pc:sldChg>
      <pc:sldChg chg="del">
        <pc:chgData name="Takumi Kobayashi" userId="6ec8770888b2809e" providerId="LiveId" clId="{D9D13E5A-DE85-4043-988E-0D76B4ADBB2F}" dt="2024-03-14T07:02:07.743" v="378" actId="47"/>
        <pc:sldMkLst>
          <pc:docMk/>
          <pc:sldMk cId="1801563108" sldId="1016"/>
        </pc:sldMkLst>
      </pc:sldChg>
      <pc:sldChg chg="addSp delSp modSp new mod modClrScheme chgLayout">
        <pc:chgData name="Takumi Kobayashi" userId="6ec8770888b2809e" providerId="LiveId" clId="{D9D13E5A-DE85-4043-988E-0D76B4ADBB2F}" dt="2024-03-14T07:03:38.147" v="454" actId="1076"/>
        <pc:sldMkLst>
          <pc:docMk/>
          <pc:sldMk cId="2708854924" sldId="1017"/>
        </pc:sldMkLst>
        <pc:spChg chg="del">
          <ac:chgData name="Takumi Kobayashi" userId="6ec8770888b2809e" providerId="LiveId" clId="{D9D13E5A-DE85-4043-988E-0D76B4ADBB2F}" dt="2024-03-14T06:55:25.502" v="261" actId="700"/>
          <ac:spMkLst>
            <pc:docMk/>
            <pc:sldMk cId="2708854924" sldId="1017"/>
            <ac:spMk id="2" creationId="{A0E10916-51DC-B138-F0A0-8058E6C7B54A}"/>
          </ac:spMkLst>
        </pc:spChg>
        <pc:spChg chg="del">
          <ac:chgData name="Takumi Kobayashi" userId="6ec8770888b2809e" providerId="LiveId" clId="{D9D13E5A-DE85-4043-988E-0D76B4ADBB2F}" dt="2024-03-14T06:55:25.502" v="261" actId="700"/>
          <ac:spMkLst>
            <pc:docMk/>
            <pc:sldMk cId="2708854924" sldId="1017"/>
            <ac:spMk id="3" creationId="{B18701C8-2105-B20F-12B4-C318ED603D0F}"/>
          </ac:spMkLst>
        </pc:spChg>
        <pc:spChg chg="mod ord">
          <ac:chgData name="Takumi Kobayashi" userId="6ec8770888b2809e" providerId="LiveId" clId="{D9D13E5A-DE85-4043-988E-0D76B4ADBB2F}" dt="2024-03-14T06:55:25.502" v="261" actId="700"/>
          <ac:spMkLst>
            <pc:docMk/>
            <pc:sldMk cId="2708854924" sldId="1017"/>
            <ac:spMk id="4" creationId="{A24B3473-E4A4-4EFC-B2FC-6838CE299452}"/>
          </ac:spMkLst>
        </pc:spChg>
        <pc:spChg chg="mod ord">
          <ac:chgData name="Takumi Kobayashi" userId="6ec8770888b2809e" providerId="LiveId" clId="{D9D13E5A-DE85-4043-988E-0D76B4ADBB2F}" dt="2024-03-14T06:55:25.502" v="261" actId="700"/>
          <ac:spMkLst>
            <pc:docMk/>
            <pc:sldMk cId="2708854924" sldId="1017"/>
            <ac:spMk id="5" creationId="{67CEC742-1FC3-EAA8-3579-27E682618DF0}"/>
          </ac:spMkLst>
        </pc:spChg>
        <pc:spChg chg="mod ord">
          <ac:chgData name="Takumi Kobayashi" userId="6ec8770888b2809e" providerId="LiveId" clId="{D9D13E5A-DE85-4043-988E-0D76B4ADBB2F}" dt="2024-03-14T06:55:25.502" v="261" actId="700"/>
          <ac:spMkLst>
            <pc:docMk/>
            <pc:sldMk cId="2708854924" sldId="1017"/>
            <ac:spMk id="6" creationId="{F23E9639-F8AB-1345-2E37-95A69243A883}"/>
          </ac:spMkLst>
        </pc:spChg>
        <pc:spChg chg="add mod">
          <ac:chgData name="Takumi Kobayashi" userId="6ec8770888b2809e" providerId="LiveId" clId="{D9D13E5A-DE85-4043-988E-0D76B4ADBB2F}" dt="2024-03-14T07:00:52.944" v="362"/>
          <ac:spMkLst>
            <pc:docMk/>
            <pc:sldMk cId="2708854924" sldId="1017"/>
            <ac:spMk id="9" creationId="{08053D59-D925-F15D-A446-66FD76AC00EC}"/>
          </ac:spMkLst>
        </pc:spChg>
        <pc:spChg chg="add mod">
          <ac:chgData name="Takumi Kobayashi" userId="6ec8770888b2809e" providerId="LiveId" clId="{D9D13E5A-DE85-4043-988E-0D76B4ADBB2F}" dt="2024-03-14T07:00:52.944" v="362"/>
          <ac:spMkLst>
            <pc:docMk/>
            <pc:sldMk cId="2708854924" sldId="1017"/>
            <ac:spMk id="10" creationId="{F609DE0E-B6FA-3331-831F-ECA71A7F2CC7}"/>
          </ac:spMkLst>
        </pc:spChg>
        <pc:spChg chg="add mod">
          <ac:chgData name="Takumi Kobayashi" userId="6ec8770888b2809e" providerId="LiveId" clId="{D9D13E5A-DE85-4043-988E-0D76B4ADBB2F}" dt="2024-03-14T07:00:52.944" v="362"/>
          <ac:spMkLst>
            <pc:docMk/>
            <pc:sldMk cId="2708854924" sldId="1017"/>
            <ac:spMk id="11" creationId="{C94D5696-A146-3E3B-7A58-A1F4C3619663}"/>
          </ac:spMkLst>
        </pc:spChg>
        <pc:spChg chg="add mod">
          <ac:chgData name="Takumi Kobayashi" userId="6ec8770888b2809e" providerId="LiveId" clId="{D9D13E5A-DE85-4043-988E-0D76B4ADBB2F}" dt="2024-03-14T07:02:28.945" v="379" actId="1076"/>
          <ac:spMkLst>
            <pc:docMk/>
            <pc:sldMk cId="2708854924" sldId="1017"/>
            <ac:spMk id="14" creationId="{D418647A-FB5B-0214-1114-DE5D423E1294}"/>
          </ac:spMkLst>
        </pc:spChg>
        <pc:spChg chg="add mod">
          <ac:chgData name="Takumi Kobayashi" userId="6ec8770888b2809e" providerId="LiveId" clId="{D9D13E5A-DE85-4043-988E-0D76B4ADBB2F}" dt="2024-03-14T07:02:28.945" v="379" actId="1076"/>
          <ac:spMkLst>
            <pc:docMk/>
            <pc:sldMk cId="2708854924" sldId="1017"/>
            <ac:spMk id="15" creationId="{D4149202-CD90-9B89-7946-9E6752A9656F}"/>
          </ac:spMkLst>
        </pc:spChg>
        <pc:spChg chg="add mod">
          <ac:chgData name="Takumi Kobayashi" userId="6ec8770888b2809e" providerId="LiveId" clId="{D9D13E5A-DE85-4043-988E-0D76B4ADBB2F}" dt="2024-03-14T07:02:28.945" v="379" actId="1076"/>
          <ac:spMkLst>
            <pc:docMk/>
            <pc:sldMk cId="2708854924" sldId="1017"/>
            <ac:spMk id="16" creationId="{45EA0795-1F9B-6AF7-CEFD-C6E33544EA97}"/>
          </ac:spMkLst>
        </pc:spChg>
        <pc:spChg chg="add mod">
          <ac:chgData name="Takumi Kobayashi" userId="6ec8770888b2809e" providerId="LiveId" clId="{D9D13E5A-DE85-4043-988E-0D76B4ADBB2F}" dt="2024-03-14T07:03:38.147" v="454" actId="1076"/>
          <ac:spMkLst>
            <pc:docMk/>
            <pc:sldMk cId="2708854924" sldId="1017"/>
            <ac:spMk id="17" creationId="{A3CF8A4A-6E7D-91EF-DFB8-4BC93D9297A9}"/>
          </ac:spMkLst>
        </pc:spChg>
        <pc:spChg chg="add mod">
          <ac:chgData name="Takumi Kobayashi" userId="6ec8770888b2809e" providerId="LiveId" clId="{D9D13E5A-DE85-4043-988E-0D76B4ADBB2F}" dt="2024-03-14T07:03:35.280" v="453" actId="14100"/>
          <ac:spMkLst>
            <pc:docMk/>
            <pc:sldMk cId="2708854924" sldId="1017"/>
            <ac:spMk id="19" creationId="{3E000089-0EDC-6179-3536-AF90DEFD9953}"/>
          </ac:spMkLst>
        </pc:spChg>
        <pc:graphicFrameChg chg="add mod">
          <ac:chgData name="Takumi Kobayashi" userId="6ec8770888b2809e" providerId="LiveId" clId="{D9D13E5A-DE85-4043-988E-0D76B4ADBB2F}" dt="2024-03-14T07:00:52.944" v="362"/>
          <ac:graphicFrameMkLst>
            <pc:docMk/>
            <pc:sldMk cId="2708854924" sldId="1017"/>
            <ac:graphicFrameMk id="7" creationId="{1365DFB6-668C-95F7-B0E9-06B5C989B1E1}"/>
          </ac:graphicFrameMkLst>
        </pc:graphicFrameChg>
        <pc:graphicFrameChg chg="add mod">
          <ac:chgData name="Takumi Kobayashi" userId="6ec8770888b2809e" providerId="LiveId" clId="{D9D13E5A-DE85-4043-988E-0D76B4ADBB2F}" dt="2024-03-14T07:00:52.944" v="362"/>
          <ac:graphicFrameMkLst>
            <pc:docMk/>
            <pc:sldMk cId="2708854924" sldId="1017"/>
            <ac:graphicFrameMk id="8" creationId="{3951B59B-7B4C-EE57-E5B9-F80F81D038C4}"/>
          </ac:graphicFrameMkLst>
        </pc:graphicFrameChg>
        <pc:graphicFrameChg chg="add mod">
          <ac:chgData name="Takumi Kobayashi" userId="6ec8770888b2809e" providerId="LiveId" clId="{D9D13E5A-DE85-4043-988E-0D76B4ADBB2F}" dt="2024-03-14T07:01:15.272" v="373"/>
          <ac:graphicFrameMkLst>
            <pc:docMk/>
            <pc:sldMk cId="2708854924" sldId="1017"/>
            <ac:graphicFrameMk id="12" creationId="{BCC7F07E-A128-64E7-B16F-C5BFB776EED4}"/>
          </ac:graphicFrameMkLst>
        </pc:graphicFrameChg>
        <pc:graphicFrameChg chg="add mod modGraphic">
          <ac:chgData name="Takumi Kobayashi" userId="6ec8770888b2809e" providerId="LiveId" clId="{D9D13E5A-DE85-4043-988E-0D76B4ADBB2F}" dt="2024-03-14T07:03:03.903" v="412" actId="114"/>
          <ac:graphicFrameMkLst>
            <pc:docMk/>
            <pc:sldMk cId="2708854924" sldId="1017"/>
            <ac:graphicFrameMk id="13" creationId="{920FDCF7-3A18-8EE4-DE50-5BE1007CB5AE}"/>
          </ac:graphicFrameMkLst>
        </pc:graphicFrameChg>
      </pc:sldChg>
      <pc:sldChg chg="add del">
        <pc:chgData name="Takumi Kobayashi" userId="6ec8770888b2809e" providerId="LiveId" clId="{D9D13E5A-DE85-4043-988E-0D76B4ADBB2F}" dt="2024-03-14T07:02:07.743" v="378" actId="47"/>
        <pc:sldMkLst>
          <pc:docMk/>
          <pc:sldMk cId="4175343810" sldId="1018"/>
        </pc:sldMkLst>
      </pc:sldChg>
      <pc:sldChg chg="addSp modSp add mod ord">
        <pc:chgData name="Takumi Kobayashi" userId="6ec8770888b2809e" providerId="LiveId" clId="{D9D13E5A-DE85-4043-988E-0D76B4ADBB2F}" dt="2024-03-14T06:59:04.881" v="335"/>
        <pc:sldMkLst>
          <pc:docMk/>
          <pc:sldMk cId="439454007" sldId="1019"/>
        </pc:sldMkLst>
        <pc:spChg chg="add mod">
          <ac:chgData name="Takumi Kobayashi" userId="6ec8770888b2809e" providerId="LiveId" clId="{D9D13E5A-DE85-4043-988E-0D76B4ADBB2F}" dt="2024-03-14T06:55:51.581" v="264"/>
          <ac:spMkLst>
            <pc:docMk/>
            <pc:sldMk cId="439454007" sldId="1019"/>
            <ac:spMk id="7" creationId="{78B383CC-6652-1078-4844-937E62930287}"/>
          </ac:spMkLst>
        </pc:spChg>
        <pc:spChg chg="add mod">
          <ac:chgData name="Takumi Kobayashi" userId="6ec8770888b2809e" providerId="LiveId" clId="{D9D13E5A-DE85-4043-988E-0D76B4ADBB2F}" dt="2024-03-14T06:55:53.774" v="265"/>
          <ac:spMkLst>
            <pc:docMk/>
            <pc:sldMk cId="439454007" sldId="1019"/>
            <ac:spMk id="11" creationId="{005826D6-EBD9-3E05-01FD-1071677BEBC8}"/>
          </ac:spMkLst>
        </pc:spChg>
        <pc:spChg chg="add mod">
          <ac:chgData name="Takumi Kobayashi" userId="6ec8770888b2809e" providerId="LiveId" clId="{D9D13E5A-DE85-4043-988E-0D76B4ADBB2F}" dt="2024-03-14T06:58:25.299" v="299" actId="1076"/>
          <ac:spMkLst>
            <pc:docMk/>
            <pc:sldMk cId="439454007" sldId="1019"/>
            <ac:spMk id="15" creationId="{48F913F5-3E2F-149D-E2CB-D201D8C8A6C1}"/>
          </ac:spMkLst>
        </pc:spChg>
        <pc:spChg chg="add mod">
          <ac:chgData name="Takumi Kobayashi" userId="6ec8770888b2809e" providerId="LiveId" clId="{D9D13E5A-DE85-4043-988E-0D76B4ADBB2F}" dt="2024-03-14T06:59:02.738" v="333" actId="1076"/>
          <ac:spMkLst>
            <pc:docMk/>
            <pc:sldMk cId="439454007" sldId="1019"/>
            <ac:spMk id="18" creationId="{0ABFD3B1-7FF7-DCB7-52C4-E3A08C3D133B}"/>
          </ac:spMkLst>
        </pc:spChg>
        <pc:graphicFrameChg chg="add mod">
          <ac:chgData name="Takumi Kobayashi" userId="6ec8770888b2809e" providerId="LiveId" clId="{D9D13E5A-DE85-4043-988E-0D76B4ADBB2F}" dt="2024-03-14T06:55:51.581" v="264"/>
          <ac:graphicFrameMkLst>
            <pc:docMk/>
            <pc:sldMk cId="439454007" sldId="1019"/>
            <ac:graphicFrameMk id="2" creationId="{8E63A92C-8324-9A35-73AA-E1230C21E78D}"/>
          </ac:graphicFrameMkLst>
        </pc:graphicFrameChg>
        <pc:graphicFrameChg chg="add mod">
          <ac:chgData name="Takumi Kobayashi" userId="6ec8770888b2809e" providerId="LiveId" clId="{D9D13E5A-DE85-4043-988E-0D76B4ADBB2F}" dt="2024-03-14T06:55:51.581" v="264"/>
          <ac:graphicFrameMkLst>
            <pc:docMk/>
            <pc:sldMk cId="439454007" sldId="1019"/>
            <ac:graphicFrameMk id="3" creationId="{265D0C57-64A0-D86B-FBBC-976E164C874D}"/>
          </ac:graphicFrameMkLst>
        </pc:graphicFrameChg>
        <pc:graphicFrameChg chg="add mod">
          <ac:chgData name="Takumi Kobayashi" userId="6ec8770888b2809e" providerId="LiveId" clId="{D9D13E5A-DE85-4043-988E-0D76B4ADBB2F}" dt="2024-03-14T06:55:53.774" v="265"/>
          <ac:graphicFrameMkLst>
            <pc:docMk/>
            <pc:sldMk cId="439454007" sldId="1019"/>
            <ac:graphicFrameMk id="9" creationId="{D14357B2-6FB2-E071-F918-97700BC12BBF}"/>
          </ac:graphicFrameMkLst>
        </pc:graphicFrameChg>
        <pc:graphicFrameChg chg="add mod">
          <ac:chgData name="Takumi Kobayashi" userId="6ec8770888b2809e" providerId="LiveId" clId="{D9D13E5A-DE85-4043-988E-0D76B4ADBB2F}" dt="2024-03-14T06:55:53.774" v="265"/>
          <ac:graphicFrameMkLst>
            <pc:docMk/>
            <pc:sldMk cId="439454007" sldId="1019"/>
            <ac:graphicFrameMk id="10" creationId="{31D71A9B-B084-67F9-005F-919E582E243D}"/>
          </ac:graphicFrameMkLst>
        </pc:graphicFrameChg>
        <pc:graphicFrameChg chg="add mod">
          <ac:chgData name="Takumi Kobayashi" userId="6ec8770888b2809e" providerId="LiveId" clId="{D9D13E5A-DE85-4043-988E-0D76B4ADBB2F}" dt="2024-03-14T06:58:34.091" v="302"/>
          <ac:graphicFrameMkLst>
            <pc:docMk/>
            <pc:sldMk cId="439454007" sldId="1019"/>
            <ac:graphicFrameMk id="13" creationId="{A7A120C7-79C7-094F-88D6-D0BC26E00B77}"/>
          </ac:graphicFrameMkLst>
        </pc:graphicFrameChg>
        <pc:graphicFrameChg chg="add mod">
          <ac:chgData name="Takumi Kobayashi" userId="6ec8770888b2809e" providerId="LiveId" clId="{D9D13E5A-DE85-4043-988E-0D76B4ADBB2F}" dt="2024-03-14T06:58:21.468" v="298" actId="1076"/>
          <ac:graphicFrameMkLst>
            <pc:docMk/>
            <pc:sldMk cId="439454007" sldId="1019"/>
            <ac:graphicFrameMk id="14" creationId="{16887089-91A8-D8F5-63DC-1137FC9E33D3}"/>
          </ac:graphicFrameMkLst>
        </pc:graphicFrameChg>
        <pc:picChg chg="add mod">
          <ac:chgData name="Takumi Kobayashi" userId="6ec8770888b2809e" providerId="LiveId" clId="{D9D13E5A-DE85-4043-988E-0D76B4ADBB2F}" dt="2024-03-14T06:55:51.581" v="264"/>
          <ac:picMkLst>
            <pc:docMk/>
            <pc:sldMk cId="439454007" sldId="1019"/>
            <ac:picMk id="8" creationId="{8DFBB443-C256-5EDB-7DAB-8EE99DFC09E8}"/>
          </ac:picMkLst>
        </pc:picChg>
        <pc:picChg chg="add mod">
          <ac:chgData name="Takumi Kobayashi" userId="6ec8770888b2809e" providerId="LiveId" clId="{D9D13E5A-DE85-4043-988E-0D76B4ADBB2F}" dt="2024-03-14T06:55:53.774" v="265"/>
          <ac:picMkLst>
            <pc:docMk/>
            <pc:sldMk cId="439454007" sldId="1019"/>
            <ac:picMk id="12" creationId="{61DD04DA-4DFD-2B92-79AC-7551D81E8965}"/>
          </ac:picMkLst>
        </pc:picChg>
        <pc:picChg chg="add mod">
          <ac:chgData name="Takumi Kobayashi" userId="6ec8770888b2809e" providerId="LiveId" clId="{D9D13E5A-DE85-4043-988E-0D76B4ADBB2F}" dt="2024-03-14T06:58:18.040" v="297" actId="14100"/>
          <ac:picMkLst>
            <pc:docMk/>
            <pc:sldMk cId="439454007" sldId="1019"/>
            <ac:picMk id="16" creationId="{845DCC7D-34B0-9DD4-6123-FEEEF09282CC}"/>
          </ac:picMkLst>
        </pc:picChg>
      </pc:sldChg>
      <pc:sldChg chg="addSp delSp modSp add mod">
        <pc:chgData name="Takumi Kobayashi" userId="6ec8770888b2809e" providerId="LiveId" clId="{D9D13E5A-DE85-4043-988E-0D76B4ADBB2F}" dt="2024-03-14T07:00:41.159" v="361" actId="1076"/>
        <pc:sldMkLst>
          <pc:docMk/>
          <pc:sldMk cId="3134008613" sldId="1020"/>
        </pc:sldMkLst>
        <pc:spChg chg="add mod">
          <ac:chgData name="Takumi Kobayashi" userId="6ec8770888b2809e" providerId="LiveId" clId="{D9D13E5A-DE85-4043-988E-0D76B4ADBB2F}" dt="2024-03-14T06:59:30.496" v="339"/>
          <ac:spMkLst>
            <pc:docMk/>
            <pc:sldMk cId="3134008613" sldId="1020"/>
            <ac:spMk id="7" creationId="{2BF27D3F-C8B3-D135-9A03-E2A86D41A24F}"/>
          </ac:spMkLst>
        </pc:spChg>
        <pc:spChg chg="add mod">
          <ac:chgData name="Takumi Kobayashi" userId="6ec8770888b2809e" providerId="LiveId" clId="{D9D13E5A-DE85-4043-988E-0D76B4ADBB2F}" dt="2024-03-14T06:59:30.496" v="339"/>
          <ac:spMkLst>
            <pc:docMk/>
            <pc:sldMk cId="3134008613" sldId="1020"/>
            <ac:spMk id="9" creationId="{2FA91FEF-CCA9-4D02-E603-A5F064032E69}"/>
          </ac:spMkLst>
        </pc:spChg>
        <pc:spChg chg="add mod">
          <ac:chgData name="Takumi Kobayashi" userId="6ec8770888b2809e" providerId="LiveId" clId="{D9D13E5A-DE85-4043-988E-0D76B4ADBB2F}" dt="2024-03-14T06:59:30.496" v="339"/>
          <ac:spMkLst>
            <pc:docMk/>
            <pc:sldMk cId="3134008613" sldId="1020"/>
            <ac:spMk id="10" creationId="{FA045DDE-41A0-E1DA-915A-5631D6ABC833}"/>
          </ac:spMkLst>
        </pc:spChg>
        <pc:spChg chg="add mod">
          <ac:chgData name="Takumi Kobayashi" userId="6ec8770888b2809e" providerId="LiveId" clId="{D9D13E5A-DE85-4043-988E-0D76B4ADBB2F}" dt="2024-03-14T06:59:30.496" v="339"/>
          <ac:spMkLst>
            <pc:docMk/>
            <pc:sldMk cId="3134008613" sldId="1020"/>
            <ac:spMk id="11" creationId="{2E5E61B0-E8C7-B86F-9953-3ED5ADF2336A}"/>
          </ac:spMkLst>
        </pc:spChg>
        <pc:spChg chg="add mod">
          <ac:chgData name="Takumi Kobayashi" userId="6ec8770888b2809e" providerId="LiveId" clId="{D9D13E5A-DE85-4043-988E-0D76B4ADBB2F}" dt="2024-03-14T06:59:30.496" v="339"/>
          <ac:spMkLst>
            <pc:docMk/>
            <pc:sldMk cId="3134008613" sldId="1020"/>
            <ac:spMk id="12" creationId="{DA7B1128-E574-25E0-030F-0FF1020480BD}"/>
          </ac:spMkLst>
        </pc:spChg>
        <pc:spChg chg="del">
          <ac:chgData name="Takumi Kobayashi" userId="6ec8770888b2809e" providerId="LiveId" clId="{D9D13E5A-DE85-4043-988E-0D76B4ADBB2F}" dt="2024-03-14T06:59:15.424" v="337" actId="478"/>
          <ac:spMkLst>
            <pc:docMk/>
            <pc:sldMk cId="3134008613" sldId="1020"/>
            <ac:spMk id="15" creationId="{48F913F5-3E2F-149D-E2CB-D201D8C8A6C1}"/>
          </ac:spMkLst>
        </pc:spChg>
        <pc:spChg chg="add mod">
          <ac:chgData name="Takumi Kobayashi" userId="6ec8770888b2809e" providerId="LiveId" clId="{D9D13E5A-DE85-4043-988E-0D76B4ADBB2F}" dt="2024-03-14T06:59:30.496" v="339"/>
          <ac:spMkLst>
            <pc:docMk/>
            <pc:sldMk cId="3134008613" sldId="1020"/>
            <ac:spMk id="17" creationId="{D9EBE0E5-6C53-9ACD-3997-A1E9EDAB3F3D}"/>
          </ac:spMkLst>
        </pc:spChg>
        <pc:spChg chg="mod">
          <ac:chgData name="Takumi Kobayashi" userId="6ec8770888b2809e" providerId="LiveId" clId="{D9D13E5A-DE85-4043-988E-0D76B4ADBB2F}" dt="2024-03-14T07:00:41.159" v="361" actId="1076"/>
          <ac:spMkLst>
            <pc:docMk/>
            <pc:sldMk cId="3134008613" sldId="1020"/>
            <ac:spMk id="18" creationId="{0ABFD3B1-7FF7-DCB7-52C4-E3A08C3D133B}"/>
          </ac:spMkLst>
        </pc:spChg>
        <pc:spChg chg="add mod">
          <ac:chgData name="Takumi Kobayashi" userId="6ec8770888b2809e" providerId="LiveId" clId="{D9D13E5A-DE85-4043-988E-0D76B4ADBB2F}" dt="2024-03-14T06:59:30.496" v="339"/>
          <ac:spMkLst>
            <pc:docMk/>
            <pc:sldMk cId="3134008613" sldId="1020"/>
            <ac:spMk id="20" creationId="{3FE368B7-3FB4-A5D7-C281-173BF3E4D6C2}"/>
          </ac:spMkLst>
        </pc:spChg>
        <pc:spChg chg="add mod">
          <ac:chgData name="Takumi Kobayashi" userId="6ec8770888b2809e" providerId="LiveId" clId="{D9D13E5A-DE85-4043-988E-0D76B4ADBB2F}" dt="2024-03-14T06:59:30.496" v="339"/>
          <ac:spMkLst>
            <pc:docMk/>
            <pc:sldMk cId="3134008613" sldId="1020"/>
            <ac:spMk id="21" creationId="{1F94C3EC-186E-F274-BB7E-02C8EB0B350A}"/>
          </ac:spMkLst>
        </pc:spChg>
        <pc:spChg chg="add mod">
          <ac:chgData name="Takumi Kobayashi" userId="6ec8770888b2809e" providerId="LiveId" clId="{D9D13E5A-DE85-4043-988E-0D76B4ADBB2F}" dt="2024-03-14T06:59:30.496" v="339"/>
          <ac:spMkLst>
            <pc:docMk/>
            <pc:sldMk cId="3134008613" sldId="1020"/>
            <ac:spMk id="22" creationId="{C6C9F03B-02DF-D79D-6539-2A37E9F696AB}"/>
          </ac:spMkLst>
        </pc:spChg>
        <pc:spChg chg="add mod">
          <ac:chgData name="Takumi Kobayashi" userId="6ec8770888b2809e" providerId="LiveId" clId="{D9D13E5A-DE85-4043-988E-0D76B4ADBB2F}" dt="2024-03-14T06:59:30.496" v="339"/>
          <ac:spMkLst>
            <pc:docMk/>
            <pc:sldMk cId="3134008613" sldId="1020"/>
            <ac:spMk id="23" creationId="{1C02DD5C-6974-9303-953B-B2B9B48ECCCB}"/>
          </ac:spMkLst>
        </pc:spChg>
        <pc:spChg chg="add mod">
          <ac:chgData name="Takumi Kobayashi" userId="6ec8770888b2809e" providerId="LiveId" clId="{D9D13E5A-DE85-4043-988E-0D76B4ADBB2F}" dt="2024-03-14T06:59:30.496" v="339"/>
          <ac:spMkLst>
            <pc:docMk/>
            <pc:sldMk cId="3134008613" sldId="1020"/>
            <ac:spMk id="24" creationId="{A26CEDD4-4D6B-2977-4031-BE4919CDAB0A}"/>
          </ac:spMkLst>
        </pc:spChg>
        <pc:spChg chg="add mod">
          <ac:chgData name="Takumi Kobayashi" userId="6ec8770888b2809e" providerId="LiveId" clId="{D9D13E5A-DE85-4043-988E-0D76B4ADBB2F}" dt="2024-03-14T06:59:30.496" v="339"/>
          <ac:spMkLst>
            <pc:docMk/>
            <pc:sldMk cId="3134008613" sldId="1020"/>
            <ac:spMk id="26" creationId="{A9027C32-F479-E915-C827-8064ACD3E84E}"/>
          </ac:spMkLst>
        </pc:spChg>
        <pc:spChg chg="add mod">
          <ac:chgData name="Takumi Kobayashi" userId="6ec8770888b2809e" providerId="LiveId" clId="{D9D13E5A-DE85-4043-988E-0D76B4ADBB2F}" dt="2024-03-14T06:59:30.496" v="339"/>
          <ac:spMkLst>
            <pc:docMk/>
            <pc:sldMk cId="3134008613" sldId="1020"/>
            <ac:spMk id="27" creationId="{96CA0DE3-6CFE-C449-5C45-51E031782DEA}"/>
          </ac:spMkLst>
        </pc:spChg>
        <pc:spChg chg="add mod">
          <ac:chgData name="Takumi Kobayashi" userId="6ec8770888b2809e" providerId="LiveId" clId="{D9D13E5A-DE85-4043-988E-0D76B4ADBB2F}" dt="2024-03-14T06:59:30.496" v="339"/>
          <ac:spMkLst>
            <pc:docMk/>
            <pc:sldMk cId="3134008613" sldId="1020"/>
            <ac:spMk id="28" creationId="{8A741A4E-4470-76EB-3116-A592AC6FF173}"/>
          </ac:spMkLst>
        </pc:spChg>
        <pc:spChg chg="add mod">
          <ac:chgData name="Takumi Kobayashi" userId="6ec8770888b2809e" providerId="LiveId" clId="{D9D13E5A-DE85-4043-988E-0D76B4ADBB2F}" dt="2024-03-14T07:00:16.478" v="356" actId="1076"/>
          <ac:spMkLst>
            <pc:docMk/>
            <pc:sldMk cId="3134008613" sldId="1020"/>
            <ac:spMk id="31" creationId="{10076B0A-408B-9622-A643-815138538E12}"/>
          </ac:spMkLst>
        </pc:spChg>
        <pc:spChg chg="add mod">
          <ac:chgData name="Takumi Kobayashi" userId="6ec8770888b2809e" providerId="LiveId" clId="{D9D13E5A-DE85-4043-988E-0D76B4ADBB2F}" dt="2024-03-14T07:00:32.928" v="360" actId="113"/>
          <ac:spMkLst>
            <pc:docMk/>
            <pc:sldMk cId="3134008613" sldId="1020"/>
            <ac:spMk id="33" creationId="{79D7D8AF-490C-9AC1-7BA8-2304D4BD3A32}"/>
          </ac:spMkLst>
        </pc:spChg>
        <pc:spChg chg="add mod">
          <ac:chgData name="Takumi Kobayashi" userId="6ec8770888b2809e" providerId="LiveId" clId="{D9D13E5A-DE85-4043-988E-0D76B4ADBB2F}" dt="2024-03-14T06:59:42.078" v="342" actId="164"/>
          <ac:spMkLst>
            <pc:docMk/>
            <pc:sldMk cId="3134008613" sldId="1020"/>
            <ac:spMk id="34" creationId="{050AF490-D782-4061-189C-5E4226988770}"/>
          </ac:spMkLst>
        </pc:spChg>
        <pc:spChg chg="add mod">
          <ac:chgData name="Takumi Kobayashi" userId="6ec8770888b2809e" providerId="LiveId" clId="{D9D13E5A-DE85-4043-988E-0D76B4ADBB2F}" dt="2024-03-14T06:59:42.078" v="342" actId="164"/>
          <ac:spMkLst>
            <pc:docMk/>
            <pc:sldMk cId="3134008613" sldId="1020"/>
            <ac:spMk id="35" creationId="{5A0CF193-DB38-866F-4556-D93C52718E57}"/>
          </ac:spMkLst>
        </pc:spChg>
        <pc:spChg chg="add mod">
          <ac:chgData name="Takumi Kobayashi" userId="6ec8770888b2809e" providerId="LiveId" clId="{D9D13E5A-DE85-4043-988E-0D76B4ADBB2F}" dt="2024-03-14T06:59:42.078" v="342" actId="164"/>
          <ac:spMkLst>
            <pc:docMk/>
            <pc:sldMk cId="3134008613" sldId="1020"/>
            <ac:spMk id="36" creationId="{2F4B0757-D0B7-555D-36C9-AA46CF3BAC57}"/>
          </ac:spMkLst>
        </pc:spChg>
        <pc:spChg chg="add mod">
          <ac:chgData name="Takumi Kobayashi" userId="6ec8770888b2809e" providerId="LiveId" clId="{D9D13E5A-DE85-4043-988E-0D76B4ADBB2F}" dt="2024-03-14T06:59:42.078" v="342" actId="164"/>
          <ac:spMkLst>
            <pc:docMk/>
            <pc:sldMk cId="3134008613" sldId="1020"/>
            <ac:spMk id="37" creationId="{A8BD8C08-250A-22F7-27D3-1C6D107F0586}"/>
          </ac:spMkLst>
        </pc:spChg>
        <pc:spChg chg="add mod">
          <ac:chgData name="Takumi Kobayashi" userId="6ec8770888b2809e" providerId="LiveId" clId="{D9D13E5A-DE85-4043-988E-0D76B4ADBB2F}" dt="2024-03-14T06:59:42.078" v="342" actId="164"/>
          <ac:spMkLst>
            <pc:docMk/>
            <pc:sldMk cId="3134008613" sldId="1020"/>
            <ac:spMk id="39" creationId="{7DE36B5F-0ED8-B3B0-A7A7-355D70DD3E73}"/>
          </ac:spMkLst>
        </pc:spChg>
        <pc:spChg chg="add mod">
          <ac:chgData name="Takumi Kobayashi" userId="6ec8770888b2809e" providerId="LiveId" clId="{D9D13E5A-DE85-4043-988E-0D76B4ADBB2F}" dt="2024-03-14T06:59:42.078" v="342" actId="164"/>
          <ac:spMkLst>
            <pc:docMk/>
            <pc:sldMk cId="3134008613" sldId="1020"/>
            <ac:spMk id="40" creationId="{59E4E93C-6B5E-C204-C475-371A29ACE8BA}"/>
          </ac:spMkLst>
        </pc:spChg>
        <pc:spChg chg="add mod">
          <ac:chgData name="Takumi Kobayashi" userId="6ec8770888b2809e" providerId="LiveId" clId="{D9D13E5A-DE85-4043-988E-0D76B4ADBB2F}" dt="2024-03-14T06:59:42.078" v="342" actId="164"/>
          <ac:spMkLst>
            <pc:docMk/>
            <pc:sldMk cId="3134008613" sldId="1020"/>
            <ac:spMk id="41" creationId="{EB88C269-4801-4865-C2D1-F35751FF4EBA}"/>
          </ac:spMkLst>
        </pc:spChg>
        <pc:spChg chg="add mod">
          <ac:chgData name="Takumi Kobayashi" userId="6ec8770888b2809e" providerId="LiveId" clId="{D9D13E5A-DE85-4043-988E-0D76B4ADBB2F}" dt="2024-03-14T06:59:42.078" v="342" actId="164"/>
          <ac:spMkLst>
            <pc:docMk/>
            <pc:sldMk cId="3134008613" sldId="1020"/>
            <ac:spMk id="42" creationId="{95A26E73-1180-98DA-DD97-14F3ACA87267}"/>
          </ac:spMkLst>
        </pc:spChg>
        <pc:spChg chg="add mod">
          <ac:chgData name="Takumi Kobayashi" userId="6ec8770888b2809e" providerId="LiveId" clId="{D9D13E5A-DE85-4043-988E-0D76B4ADBB2F}" dt="2024-03-14T06:59:42.078" v="342" actId="164"/>
          <ac:spMkLst>
            <pc:docMk/>
            <pc:sldMk cId="3134008613" sldId="1020"/>
            <ac:spMk id="43" creationId="{729A0298-8A37-2B81-F683-FD3047AA18C4}"/>
          </ac:spMkLst>
        </pc:spChg>
        <pc:spChg chg="add mod">
          <ac:chgData name="Takumi Kobayashi" userId="6ec8770888b2809e" providerId="LiveId" clId="{D9D13E5A-DE85-4043-988E-0D76B4ADBB2F}" dt="2024-03-14T06:59:42.078" v="342" actId="164"/>
          <ac:spMkLst>
            <pc:docMk/>
            <pc:sldMk cId="3134008613" sldId="1020"/>
            <ac:spMk id="45" creationId="{3355EB24-1D69-5CD0-6D1F-31F91530ACF9}"/>
          </ac:spMkLst>
        </pc:spChg>
        <pc:spChg chg="add mod">
          <ac:chgData name="Takumi Kobayashi" userId="6ec8770888b2809e" providerId="LiveId" clId="{D9D13E5A-DE85-4043-988E-0D76B4ADBB2F}" dt="2024-03-14T07:00:28.052" v="358" actId="14100"/>
          <ac:spMkLst>
            <pc:docMk/>
            <pc:sldMk cId="3134008613" sldId="1020"/>
            <ac:spMk id="46" creationId="{E4230897-06C7-0472-858A-75E7E3389F89}"/>
          </ac:spMkLst>
        </pc:spChg>
        <pc:spChg chg="add mod">
          <ac:chgData name="Takumi Kobayashi" userId="6ec8770888b2809e" providerId="LiveId" clId="{D9D13E5A-DE85-4043-988E-0D76B4ADBB2F}" dt="2024-03-14T07:00:30.556" v="359" actId="14100"/>
          <ac:spMkLst>
            <pc:docMk/>
            <pc:sldMk cId="3134008613" sldId="1020"/>
            <ac:spMk id="47" creationId="{0D6A2716-4BCD-4D17-39DC-D1BA4EB71230}"/>
          </ac:spMkLst>
        </pc:spChg>
        <pc:grpChg chg="add mod">
          <ac:chgData name="Takumi Kobayashi" userId="6ec8770888b2809e" providerId="LiveId" clId="{D9D13E5A-DE85-4043-988E-0D76B4ADBB2F}" dt="2024-03-14T06:59:54.673" v="344" actId="1076"/>
          <ac:grpSpMkLst>
            <pc:docMk/>
            <pc:sldMk cId="3134008613" sldId="1020"/>
            <ac:grpSpMk id="48" creationId="{FB5E7C8E-2739-61A6-B18B-BC0DE235A685}"/>
          </ac:grpSpMkLst>
        </pc:grpChg>
        <pc:graphicFrameChg chg="del">
          <ac:chgData name="Takumi Kobayashi" userId="6ec8770888b2809e" providerId="LiveId" clId="{D9D13E5A-DE85-4043-988E-0D76B4ADBB2F}" dt="2024-03-14T06:59:15.424" v="337" actId="478"/>
          <ac:graphicFrameMkLst>
            <pc:docMk/>
            <pc:sldMk cId="3134008613" sldId="1020"/>
            <ac:graphicFrameMk id="13" creationId="{A7A120C7-79C7-094F-88D6-D0BC26E00B77}"/>
          </ac:graphicFrameMkLst>
        </pc:graphicFrameChg>
        <pc:graphicFrameChg chg="del">
          <ac:chgData name="Takumi Kobayashi" userId="6ec8770888b2809e" providerId="LiveId" clId="{D9D13E5A-DE85-4043-988E-0D76B4ADBB2F}" dt="2024-03-14T06:59:15.424" v="337" actId="478"/>
          <ac:graphicFrameMkLst>
            <pc:docMk/>
            <pc:sldMk cId="3134008613" sldId="1020"/>
            <ac:graphicFrameMk id="14" creationId="{16887089-91A8-D8F5-63DC-1137FC9E33D3}"/>
          </ac:graphicFrameMkLst>
        </pc:graphicFrameChg>
        <pc:picChg chg="add mod">
          <ac:chgData name="Takumi Kobayashi" userId="6ec8770888b2809e" providerId="LiveId" clId="{D9D13E5A-DE85-4043-988E-0D76B4ADBB2F}" dt="2024-03-14T06:59:30.496" v="339"/>
          <ac:picMkLst>
            <pc:docMk/>
            <pc:sldMk cId="3134008613" sldId="1020"/>
            <ac:picMk id="2" creationId="{12BCCFFB-1249-4F97-9494-3A7881F3C96E}"/>
          </ac:picMkLst>
        </pc:picChg>
        <pc:picChg chg="add mod">
          <ac:chgData name="Takumi Kobayashi" userId="6ec8770888b2809e" providerId="LiveId" clId="{D9D13E5A-DE85-4043-988E-0D76B4ADBB2F}" dt="2024-03-14T06:59:30.496" v="339"/>
          <ac:picMkLst>
            <pc:docMk/>
            <pc:sldMk cId="3134008613" sldId="1020"/>
            <ac:picMk id="3" creationId="{522BDBC8-C474-1F62-CDA7-26053C2A09A9}"/>
          </ac:picMkLst>
        </pc:picChg>
        <pc:picChg chg="add mod">
          <ac:chgData name="Takumi Kobayashi" userId="6ec8770888b2809e" providerId="LiveId" clId="{D9D13E5A-DE85-4043-988E-0D76B4ADBB2F}" dt="2024-03-14T06:59:30.496" v="339"/>
          <ac:picMkLst>
            <pc:docMk/>
            <pc:sldMk cId="3134008613" sldId="1020"/>
            <ac:picMk id="8" creationId="{4ED06755-AD86-936A-31F7-EB1A641E46F7}"/>
          </ac:picMkLst>
        </pc:picChg>
        <pc:picChg chg="del">
          <ac:chgData name="Takumi Kobayashi" userId="6ec8770888b2809e" providerId="LiveId" clId="{D9D13E5A-DE85-4043-988E-0D76B4ADBB2F}" dt="2024-03-14T06:59:15.424" v="337" actId="478"/>
          <ac:picMkLst>
            <pc:docMk/>
            <pc:sldMk cId="3134008613" sldId="1020"/>
            <ac:picMk id="16" creationId="{845DCC7D-34B0-9DD4-6123-FEEEF09282CC}"/>
          </ac:picMkLst>
        </pc:picChg>
        <pc:picChg chg="add mod">
          <ac:chgData name="Takumi Kobayashi" userId="6ec8770888b2809e" providerId="LiveId" clId="{D9D13E5A-DE85-4043-988E-0D76B4ADBB2F}" dt="2024-03-14T06:59:42.078" v="342" actId="164"/>
          <ac:picMkLst>
            <pc:docMk/>
            <pc:sldMk cId="3134008613" sldId="1020"/>
            <ac:picMk id="29" creationId="{1CD3ACD1-CC57-4F4F-A0F5-B7489BED7518}"/>
          </ac:picMkLst>
        </pc:picChg>
        <pc:picChg chg="add mod">
          <ac:chgData name="Takumi Kobayashi" userId="6ec8770888b2809e" providerId="LiveId" clId="{D9D13E5A-DE85-4043-988E-0D76B4ADBB2F}" dt="2024-03-14T06:59:42.078" v="342" actId="164"/>
          <ac:picMkLst>
            <pc:docMk/>
            <pc:sldMk cId="3134008613" sldId="1020"/>
            <ac:picMk id="30" creationId="{B1267A54-9B63-A7E2-7A25-90551A040EEE}"/>
          </ac:picMkLst>
        </pc:picChg>
        <pc:picChg chg="add mod">
          <ac:chgData name="Takumi Kobayashi" userId="6ec8770888b2809e" providerId="LiveId" clId="{D9D13E5A-DE85-4043-988E-0D76B4ADBB2F}" dt="2024-03-14T06:59:57.278" v="345" actId="1076"/>
          <ac:picMkLst>
            <pc:docMk/>
            <pc:sldMk cId="3134008613" sldId="1020"/>
            <ac:picMk id="32" creationId="{E3D038AE-9E88-D8DE-45A9-6D6D7819B5E1}"/>
          </ac:picMkLst>
        </pc:picChg>
        <pc:cxnChg chg="add mod">
          <ac:chgData name="Takumi Kobayashi" userId="6ec8770888b2809e" providerId="LiveId" clId="{D9D13E5A-DE85-4043-988E-0D76B4ADBB2F}" dt="2024-03-14T06:59:30.496" v="339"/>
          <ac:cxnSpMkLst>
            <pc:docMk/>
            <pc:sldMk cId="3134008613" sldId="1020"/>
            <ac:cxnSpMk id="19" creationId="{6420535E-B0A5-45C2-06E5-C50C71AEC37B}"/>
          </ac:cxnSpMkLst>
        </pc:cxnChg>
        <pc:cxnChg chg="add mod">
          <ac:chgData name="Takumi Kobayashi" userId="6ec8770888b2809e" providerId="LiveId" clId="{D9D13E5A-DE85-4043-988E-0D76B4ADBB2F}" dt="2024-03-14T06:59:30.496" v="339"/>
          <ac:cxnSpMkLst>
            <pc:docMk/>
            <pc:sldMk cId="3134008613" sldId="1020"/>
            <ac:cxnSpMk id="25" creationId="{DC272F2E-88AD-9EEF-8468-C56A62D232A5}"/>
          </ac:cxnSpMkLst>
        </pc:cxnChg>
        <pc:cxnChg chg="add mod">
          <ac:chgData name="Takumi Kobayashi" userId="6ec8770888b2809e" providerId="LiveId" clId="{D9D13E5A-DE85-4043-988E-0D76B4ADBB2F}" dt="2024-03-14T06:59:42.078" v="342" actId="164"/>
          <ac:cxnSpMkLst>
            <pc:docMk/>
            <pc:sldMk cId="3134008613" sldId="1020"/>
            <ac:cxnSpMk id="38" creationId="{DD231DAF-B14A-829E-2356-4F8EAF746C8F}"/>
          </ac:cxnSpMkLst>
        </pc:cxnChg>
        <pc:cxnChg chg="add mod">
          <ac:chgData name="Takumi Kobayashi" userId="6ec8770888b2809e" providerId="LiveId" clId="{D9D13E5A-DE85-4043-988E-0D76B4ADBB2F}" dt="2024-03-14T06:59:42.078" v="342" actId="164"/>
          <ac:cxnSpMkLst>
            <pc:docMk/>
            <pc:sldMk cId="3134008613" sldId="1020"/>
            <ac:cxnSpMk id="44" creationId="{9C1F41B2-95FB-9BB5-947C-181EBF67A0E0}"/>
          </ac:cxnSpMkLst>
        </pc:cxnChg>
      </pc:sldChg>
      <pc:sldMasterChg chg="delSldLayout">
        <pc:chgData name="Takumi Kobayashi" userId="6ec8770888b2809e" providerId="LiveId" clId="{D9D13E5A-DE85-4043-988E-0D76B4ADBB2F}" dt="2024-03-14T07:02:07.743" v="378" actId="47"/>
        <pc:sldMasterMkLst>
          <pc:docMk/>
          <pc:sldMasterMk cId="3930973884" sldId="2147483693"/>
        </pc:sldMasterMkLst>
        <pc:sldLayoutChg chg="del">
          <pc:chgData name="Takumi Kobayashi" userId="6ec8770888b2809e" providerId="LiveId" clId="{D9D13E5A-DE85-4043-988E-0D76B4ADBB2F}" dt="2024-03-14T07:02:07.743" v="378" actId="47"/>
          <pc:sldLayoutMkLst>
            <pc:docMk/>
            <pc:sldMasterMk cId="3930973884" sldId="2147483693"/>
            <pc:sldLayoutMk cId="3798076251" sldId="2147483705"/>
          </pc:sldLayoutMkLst>
        </pc:sldLayoutChg>
        <pc:sldLayoutChg chg="del">
          <pc:chgData name="Takumi Kobayashi" userId="6ec8770888b2809e" providerId="LiveId" clId="{D9D13E5A-DE85-4043-988E-0D76B4ADBB2F}" dt="2024-03-14T07:02:07.743" v="378" actId="47"/>
          <pc:sldLayoutMkLst>
            <pc:docMk/>
            <pc:sldMasterMk cId="3930973884" sldId="2147483693"/>
            <pc:sldLayoutMk cId="1773352238" sldId="2147483706"/>
          </pc:sldLayoutMkLst>
        </pc:sldLayoutChg>
        <pc:sldLayoutChg chg="del">
          <pc:chgData name="Takumi Kobayashi" userId="6ec8770888b2809e" providerId="LiveId" clId="{D9D13E5A-DE85-4043-988E-0D76B4ADBB2F}" dt="2024-03-14T07:02:07.743" v="378" actId="47"/>
          <pc:sldLayoutMkLst>
            <pc:docMk/>
            <pc:sldMasterMk cId="3930973884" sldId="2147483693"/>
            <pc:sldLayoutMk cId="1335505383" sldId="2147483707"/>
          </pc:sldLayoutMkLst>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Book10"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nitechict-my.sharepoint.com/personal/clz13002_ict_nitech_ac_jp/Documents/_&#36914;&#25431;/IEEE_202403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71918281362449"/>
          <c:y val="4.9114414447736822E-2"/>
          <c:w val="0.81878737762515941"/>
          <c:h val="0.79494717128118442"/>
        </c:manualLayout>
      </c:layout>
      <c:scatterChart>
        <c:scatterStyle val="lineMarker"/>
        <c:varyColors val="0"/>
        <c:ser>
          <c:idx val="1"/>
          <c:order val="0"/>
          <c:tx>
            <c:v>LOS</c:v>
          </c:tx>
          <c:spPr>
            <a:ln>
              <a:solidFill>
                <a:srgbClr val="FF0000"/>
              </a:solidFill>
            </a:ln>
          </c:spPr>
          <c:marker>
            <c:spPr>
              <a:solidFill>
                <a:srgbClr val="FF0000"/>
              </a:solidFill>
              <a:ln>
                <a:solidFill>
                  <a:srgbClr val="FF0000"/>
                </a:solidFill>
              </a:ln>
            </c:spPr>
          </c:marker>
          <c:trendline>
            <c:spPr>
              <a:ln>
                <a:solidFill>
                  <a:schemeClr val="accent2"/>
                </a:solidFill>
                <a:prstDash val="sysDot"/>
              </a:ln>
            </c:spPr>
            <c:trendlineType val="log"/>
            <c:dispRSqr val="0"/>
            <c:dispEq val="0"/>
          </c:trendline>
          <c:xVal>
            <c:numRef>
              <c:f>Sheet1!$P$12:$Y$12</c:f>
              <c:numCache>
                <c:formatCode>General</c:formatCode>
                <c:ptCount val="10"/>
                <c:pt idx="0">
                  <c:v>140</c:v>
                </c:pt>
                <c:pt idx="1">
                  <c:v>640</c:v>
                </c:pt>
                <c:pt idx="2">
                  <c:v>1140</c:v>
                </c:pt>
                <c:pt idx="3">
                  <c:v>1640</c:v>
                </c:pt>
                <c:pt idx="4">
                  <c:v>2140</c:v>
                </c:pt>
                <c:pt idx="5">
                  <c:v>2640</c:v>
                </c:pt>
                <c:pt idx="6">
                  <c:v>3140</c:v>
                </c:pt>
                <c:pt idx="7">
                  <c:v>3640</c:v>
                </c:pt>
                <c:pt idx="8">
                  <c:v>4140</c:v>
                </c:pt>
                <c:pt idx="9">
                  <c:v>4640</c:v>
                </c:pt>
              </c:numCache>
            </c:numRef>
          </c:xVal>
          <c:yVal>
            <c:numRef>
              <c:f>Sheet1!$P$21:$Y$21</c:f>
              <c:numCache>
                <c:formatCode>General</c:formatCode>
                <c:ptCount val="10"/>
                <c:pt idx="0">
                  <c:v>46.780951177800148</c:v>
                </c:pt>
                <c:pt idx="1">
                  <c:v>58.468626474084353</c:v>
                </c:pt>
                <c:pt idx="2">
                  <c:v>63.075808820816924</c:v>
                </c:pt>
                <c:pt idx="3">
                  <c:v>64.216608133546615</c:v>
                </c:pt>
                <c:pt idx="4">
                  <c:v>65.647818829122286</c:v>
                </c:pt>
                <c:pt idx="5">
                  <c:v>62.074225520260597</c:v>
                </c:pt>
                <c:pt idx="6">
                  <c:v>62.321973197932849</c:v>
                </c:pt>
                <c:pt idx="7">
                  <c:v>65.155494054228257</c:v>
                </c:pt>
                <c:pt idx="8">
                  <c:v>63.200855326198692</c:v>
                </c:pt>
                <c:pt idx="9">
                  <c:v>64.886546977007725</c:v>
                </c:pt>
              </c:numCache>
            </c:numRef>
          </c:yVal>
          <c:smooth val="0"/>
          <c:extLst>
            <c:ext xmlns:c16="http://schemas.microsoft.com/office/drawing/2014/chart" uri="{C3380CC4-5D6E-409C-BE32-E72D297353CC}">
              <c16:uniqueId val="{00000001-E9C3-46C7-9919-41134A9B0633}"/>
            </c:ext>
          </c:extLst>
        </c:ser>
        <c:ser>
          <c:idx val="0"/>
          <c:order val="1"/>
          <c:tx>
            <c:v>NLOS</c:v>
          </c:tx>
          <c:spPr>
            <a:ln w="19050" cap="rnd">
              <a:solidFill>
                <a:schemeClr val="accent1"/>
              </a:solidFill>
              <a:round/>
            </a:ln>
            <a:effectLst/>
          </c:spPr>
          <c:trendline>
            <c:spPr>
              <a:ln>
                <a:solidFill>
                  <a:schemeClr val="accent1"/>
                </a:solidFill>
                <a:prstDash val="sysDot"/>
              </a:ln>
            </c:spPr>
            <c:trendlineType val="log"/>
            <c:dispRSqr val="0"/>
            <c:dispEq val="0"/>
          </c:trendline>
          <c:xVal>
            <c:numRef>
              <c:f>Sheet1!$P$1:$Y$1</c:f>
              <c:numCache>
                <c:formatCode>General</c:formatCode>
                <c:ptCount val="10"/>
                <c:pt idx="0">
                  <c:v>500</c:v>
                </c:pt>
                <c:pt idx="1">
                  <c:v>1000</c:v>
                </c:pt>
                <c:pt idx="2">
                  <c:v>1500</c:v>
                </c:pt>
                <c:pt idx="3">
                  <c:v>2000</c:v>
                </c:pt>
                <c:pt idx="4">
                  <c:v>2500</c:v>
                </c:pt>
                <c:pt idx="5">
                  <c:v>3000</c:v>
                </c:pt>
                <c:pt idx="6">
                  <c:v>3500</c:v>
                </c:pt>
                <c:pt idx="7">
                  <c:v>4000</c:v>
                </c:pt>
                <c:pt idx="8">
                  <c:v>4500</c:v>
                </c:pt>
                <c:pt idx="9">
                  <c:v>5000</c:v>
                </c:pt>
              </c:numCache>
            </c:numRef>
          </c:xVal>
          <c:yVal>
            <c:numRef>
              <c:f>Sheet1!$P$10:$Y$10</c:f>
              <c:numCache>
                <c:formatCode>General</c:formatCode>
                <c:ptCount val="10"/>
                <c:pt idx="0">
                  <c:v>64.844638661640232</c:v>
                </c:pt>
                <c:pt idx="1">
                  <c:v>66.086941589282333</c:v>
                </c:pt>
                <c:pt idx="2">
                  <c:v>68.119561769122811</c:v>
                </c:pt>
                <c:pt idx="3">
                  <c:v>65.417331707741667</c:v>
                </c:pt>
                <c:pt idx="4">
                  <c:v>64.035293588849612</c:v>
                </c:pt>
                <c:pt idx="5">
                  <c:v>65.739455411053115</c:v>
                </c:pt>
                <c:pt idx="6">
                  <c:v>67.078948764741554</c:v>
                </c:pt>
                <c:pt idx="7">
                  <c:v>65.430434765205405</c:v>
                </c:pt>
                <c:pt idx="8">
                  <c:v>64.706518425921686</c:v>
                </c:pt>
                <c:pt idx="9">
                  <c:v>64.265769421410454</c:v>
                </c:pt>
              </c:numCache>
            </c:numRef>
          </c:yVal>
          <c:smooth val="0"/>
          <c:extLst>
            <c:ext xmlns:c16="http://schemas.microsoft.com/office/drawing/2014/chart" uri="{C3380CC4-5D6E-409C-BE32-E72D297353CC}">
              <c16:uniqueId val="{00000003-E9C3-46C7-9919-41134A9B0633}"/>
            </c:ext>
          </c:extLst>
        </c:ser>
        <c:dLbls>
          <c:showLegendKey val="0"/>
          <c:showVal val="0"/>
          <c:showCatName val="0"/>
          <c:showSerName val="0"/>
          <c:showPercent val="0"/>
          <c:showBubbleSize val="0"/>
        </c:dLbls>
        <c:axId val="1331388800"/>
        <c:axId val="1184569232"/>
      </c:scatterChart>
      <c:valAx>
        <c:axId val="1331388800"/>
        <c:scaling>
          <c:logBase val="10"/>
          <c:orientation val="minMax"/>
          <c:min val="100"/>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t>Distance (mm)</a:t>
                </a:r>
                <a:endParaRPr lang="ja-JP"/>
              </a:p>
            </c:rich>
          </c:tx>
          <c:overlay val="0"/>
        </c:title>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ja-JP"/>
          </a:p>
        </c:txPr>
        <c:crossAx val="1184569232"/>
        <c:crosses val="autoZero"/>
        <c:crossBetween val="midCat"/>
      </c:valAx>
      <c:valAx>
        <c:axId val="1184569232"/>
        <c:scaling>
          <c:orientation val="minMax"/>
          <c:max val="70"/>
          <c:min val="4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PL (dB)</a:t>
                </a:r>
                <a:endParaRPr lang="ja-JP"/>
              </a:p>
            </c:rich>
          </c:tx>
          <c:layout>
            <c:manualLayout>
              <c:xMode val="edge"/>
              <c:yMode val="edge"/>
              <c:x val="2.2536542323520405E-2"/>
              <c:y val="0.35982458939343631"/>
            </c:manualLayout>
          </c:layout>
          <c:overlay val="0"/>
        </c:title>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ja-JP"/>
          </a:p>
        </c:txPr>
        <c:crossAx val="1331388800"/>
        <c:crosses val="autoZero"/>
        <c:crossBetween val="midCat"/>
      </c:valAx>
      <c:spPr>
        <a:ln>
          <a:solidFill>
            <a:sysClr val="windowText" lastClr="000000"/>
          </a:solidFill>
        </a:ln>
      </c:spPr>
    </c:plotArea>
    <c:legend>
      <c:legendPos val="r"/>
      <c:layout>
        <c:manualLayout>
          <c:xMode val="edge"/>
          <c:yMode val="edge"/>
          <c:x val="0.58853855847016612"/>
          <c:y val="0.38829241328366321"/>
          <c:w val="0.29623958814153856"/>
          <c:h val="0.11784550841477441"/>
        </c:manualLayout>
      </c:layout>
      <c:overlay val="0"/>
    </c:legend>
    <c:plotVisOnly val="1"/>
    <c:dispBlanksAs val="gap"/>
    <c:showDLblsOverMax val="0"/>
    <c:extLst/>
  </c:chart>
  <c:spPr>
    <a:solidFill>
      <a:schemeClr val="bg1"/>
    </a:solidFill>
    <a:ln>
      <a:noFill/>
    </a:ln>
  </c:spPr>
  <c:txPr>
    <a:bodyPr/>
    <a:lstStyle/>
    <a:p>
      <a:pPr>
        <a:defRPr sz="1100" b="0">
          <a:latin typeface="Times New Roman" panose="02020603050405020304" pitchFamily="18" charset="0"/>
          <a:cs typeface="Times New Roman" panose="02020603050405020304" pitchFamily="18" charset="0"/>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83564304671904"/>
          <c:y val="3.3812607479677945E-2"/>
          <c:w val="0.82906809539952298"/>
          <c:h val="0.78579143386640982"/>
        </c:manualLayout>
      </c:layout>
      <c:scatterChart>
        <c:scatterStyle val="lineMarker"/>
        <c:varyColors val="0"/>
        <c:ser>
          <c:idx val="1"/>
          <c:order val="0"/>
          <c:tx>
            <c:strRef>
              <c:f>Sheet4!$M$27</c:f>
              <c:strCache>
                <c:ptCount val="1"/>
                <c:pt idx="0">
                  <c:v>LOS</c:v>
                </c:pt>
              </c:strCache>
            </c:strRef>
          </c:tx>
          <c:spPr>
            <a:ln w="19050" cap="rnd">
              <a:solidFill>
                <a:srgbClr val="FF0000"/>
              </a:solidFill>
              <a:round/>
            </a:ln>
            <a:effectLst/>
          </c:spPr>
          <c:marker>
            <c:symbol val="square"/>
            <c:size val="5"/>
            <c:spPr>
              <a:solidFill>
                <a:srgbClr val="FF0000"/>
              </a:solidFill>
              <a:ln w="9525">
                <a:solidFill>
                  <a:srgbClr val="FF0000"/>
                </a:solidFill>
              </a:ln>
              <a:effectLst/>
            </c:spPr>
          </c:marker>
          <c:trendline>
            <c:spPr>
              <a:ln w="19050" cap="rnd">
                <a:solidFill>
                  <a:schemeClr val="accent2"/>
                </a:solidFill>
                <a:prstDash val="sysDot"/>
              </a:ln>
              <a:effectLst/>
            </c:spPr>
            <c:trendlineType val="log"/>
            <c:dispRSqr val="0"/>
            <c:dispEq val="0"/>
          </c:trendline>
          <c:xVal>
            <c:numRef>
              <c:f>Sheet4!$N$26:$V$26</c:f>
              <c:numCache>
                <c:formatCode>General</c:formatCode>
                <c:ptCount val="9"/>
                <c:pt idx="0">
                  <c:v>640</c:v>
                </c:pt>
                <c:pt idx="1">
                  <c:v>1140</c:v>
                </c:pt>
                <c:pt idx="2">
                  <c:v>1640</c:v>
                </c:pt>
                <c:pt idx="3">
                  <c:v>2140</c:v>
                </c:pt>
                <c:pt idx="4">
                  <c:v>2640</c:v>
                </c:pt>
                <c:pt idx="5">
                  <c:v>3140</c:v>
                </c:pt>
                <c:pt idx="6">
                  <c:v>3640</c:v>
                </c:pt>
                <c:pt idx="7">
                  <c:v>4140</c:v>
                </c:pt>
                <c:pt idx="8">
                  <c:v>4640</c:v>
                </c:pt>
              </c:numCache>
            </c:numRef>
          </c:xVal>
          <c:yVal>
            <c:numRef>
              <c:f>Sheet4!$N$27:$V$27</c:f>
              <c:numCache>
                <c:formatCode>General</c:formatCode>
                <c:ptCount val="9"/>
                <c:pt idx="0">
                  <c:v>57.219855086345568</c:v>
                </c:pt>
                <c:pt idx="1">
                  <c:v>63.184728105767434</c:v>
                </c:pt>
                <c:pt idx="2">
                  <c:v>62.686728215678116</c:v>
                </c:pt>
                <c:pt idx="3">
                  <c:v>64.148789933556088</c:v>
                </c:pt>
                <c:pt idx="4">
                  <c:v>68.020592647757468</c:v>
                </c:pt>
                <c:pt idx="5">
                  <c:v>66.488551638680164</c:v>
                </c:pt>
                <c:pt idx="6">
                  <c:v>68.066298525134499</c:v>
                </c:pt>
                <c:pt idx="7">
                  <c:v>67.085098791810253</c:v>
                </c:pt>
                <c:pt idx="8">
                  <c:v>69.294211927088696</c:v>
                </c:pt>
              </c:numCache>
            </c:numRef>
          </c:yVal>
          <c:smooth val="0"/>
          <c:extLst>
            <c:ext xmlns:c16="http://schemas.microsoft.com/office/drawing/2014/chart" uri="{C3380CC4-5D6E-409C-BE32-E72D297353CC}">
              <c16:uniqueId val="{00000001-C890-4030-9D32-FFFD4957535D}"/>
            </c:ext>
          </c:extLst>
        </c:ser>
        <c:ser>
          <c:idx val="0"/>
          <c:order val="1"/>
          <c:tx>
            <c:strRef>
              <c:f>Sheet4!$M$24</c:f>
              <c:strCache>
                <c:ptCount val="1"/>
                <c:pt idx="0">
                  <c:v>NLOS</c:v>
                </c:pt>
              </c:strCache>
            </c:strRef>
          </c:tx>
          <c:spPr>
            <a:ln w="19050" cap="rnd">
              <a:solidFill>
                <a:srgbClr val="0070C0"/>
              </a:solidFill>
              <a:round/>
            </a:ln>
            <a:effectLst/>
          </c:spPr>
          <c:marker>
            <c:symbol val="diamond"/>
            <c:size val="5"/>
            <c:spPr>
              <a:solidFill>
                <a:srgbClr val="0070C0"/>
              </a:solidFill>
              <a:ln w="9525">
                <a:solidFill>
                  <a:srgbClr val="0070C0"/>
                </a:solidFill>
              </a:ln>
              <a:effectLst/>
            </c:spPr>
          </c:marker>
          <c:trendline>
            <c:spPr>
              <a:ln w="19050" cap="rnd">
                <a:solidFill>
                  <a:schemeClr val="accent1"/>
                </a:solidFill>
                <a:prstDash val="sysDot"/>
              </a:ln>
              <a:effectLst/>
            </c:spPr>
            <c:trendlineType val="log"/>
            <c:dispRSqr val="0"/>
            <c:dispEq val="0"/>
          </c:trendline>
          <c:xVal>
            <c:numRef>
              <c:f>Sheet4!$N$23:$V$23</c:f>
              <c:numCache>
                <c:formatCode>General</c:formatCode>
                <c:ptCount val="9"/>
                <c:pt idx="0">
                  <c:v>1000</c:v>
                </c:pt>
                <c:pt idx="1">
                  <c:v>1500</c:v>
                </c:pt>
                <c:pt idx="2">
                  <c:v>2000</c:v>
                </c:pt>
                <c:pt idx="3">
                  <c:v>2500</c:v>
                </c:pt>
                <c:pt idx="4">
                  <c:v>3000</c:v>
                </c:pt>
                <c:pt idx="5">
                  <c:v>3500</c:v>
                </c:pt>
                <c:pt idx="6">
                  <c:v>4000</c:v>
                </c:pt>
                <c:pt idx="7">
                  <c:v>4500</c:v>
                </c:pt>
                <c:pt idx="8">
                  <c:v>5000</c:v>
                </c:pt>
              </c:numCache>
            </c:numRef>
          </c:xVal>
          <c:yVal>
            <c:numRef>
              <c:f>Sheet4!$N$24:$V$24</c:f>
              <c:numCache>
                <c:formatCode>General</c:formatCode>
                <c:ptCount val="9"/>
                <c:pt idx="0">
                  <c:v>68.214324734021559</c:v>
                </c:pt>
                <c:pt idx="1">
                  <c:v>70.493444931799957</c:v>
                </c:pt>
                <c:pt idx="2">
                  <c:v>67.331863672026245</c:v>
                </c:pt>
                <c:pt idx="3">
                  <c:v>68.159194047513395</c:v>
                </c:pt>
                <c:pt idx="4">
                  <c:v>67.410843632376739</c:v>
                </c:pt>
                <c:pt idx="5">
                  <c:v>67.170343692324806</c:v>
                </c:pt>
                <c:pt idx="6">
                  <c:v>68.832663388952938</c:v>
                </c:pt>
                <c:pt idx="7">
                  <c:v>67.410106989955267</c:v>
                </c:pt>
                <c:pt idx="8">
                  <c:v>71.182184241642361</c:v>
                </c:pt>
              </c:numCache>
            </c:numRef>
          </c:yVal>
          <c:smooth val="0"/>
          <c:extLst>
            <c:ext xmlns:c16="http://schemas.microsoft.com/office/drawing/2014/chart" uri="{C3380CC4-5D6E-409C-BE32-E72D297353CC}">
              <c16:uniqueId val="{00000003-C890-4030-9D32-FFFD4957535D}"/>
            </c:ext>
          </c:extLst>
        </c:ser>
        <c:dLbls>
          <c:showLegendKey val="0"/>
          <c:showVal val="0"/>
          <c:showCatName val="0"/>
          <c:showSerName val="0"/>
          <c:showPercent val="0"/>
          <c:showBubbleSize val="0"/>
        </c:dLbls>
        <c:axId val="1876738352"/>
        <c:axId val="1876742672"/>
      </c:scatterChart>
      <c:valAx>
        <c:axId val="1876738352"/>
        <c:scaling>
          <c:logBase val="10"/>
          <c:orientation val="minMax"/>
          <c:max val="10000"/>
          <c:min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Distance (mm)</a:t>
                </a:r>
                <a:endParaRPr lang="ja-JP"/>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ja-JP"/>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ja-JP"/>
          </a:p>
        </c:txPr>
        <c:crossAx val="1876742672"/>
        <c:crosses val="autoZero"/>
        <c:crossBetween val="midCat"/>
      </c:valAx>
      <c:valAx>
        <c:axId val="1876742672"/>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PL (dB)</a:t>
                </a:r>
                <a:endParaRPr lang="ja-JP"/>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ja-JP"/>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ja-JP"/>
          </a:p>
        </c:txPr>
        <c:crossAx val="1876738352"/>
        <c:crosses val="autoZero"/>
        <c:crossBetween val="midCat"/>
      </c:valAx>
      <c:spPr>
        <a:noFill/>
        <a:ln>
          <a:solidFill>
            <a:schemeClr val="tx1"/>
          </a:solidFill>
        </a:ln>
        <a:effectLst/>
      </c:spPr>
    </c:plotArea>
    <c:legend>
      <c:legendPos val="r"/>
      <c:legendEntry>
        <c:idx val="2"/>
        <c:delete val="1"/>
      </c:legendEntry>
      <c:legendEntry>
        <c:idx val="3"/>
        <c:delete val="1"/>
      </c:legendEntry>
      <c:layout>
        <c:manualLayout>
          <c:xMode val="edge"/>
          <c:yMode val="edge"/>
          <c:x val="0.67291924438818385"/>
          <c:y val="0.55112445335872429"/>
          <c:w val="0.18827821923079702"/>
          <c:h val="0.22168868128212568"/>
        </c:manualLayout>
      </c:layout>
      <c:overlay val="0"/>
      <c:spPr>
        <a:solidFill>
          <a:schemeClr val="bg1"/>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D6A280-D85A-4443-82B8-DC2A96127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D8283DC-AC33-4099-A311-2841B099B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79F38-8684-49EF-A12D-0B43229B0F16}" type="datetimeFigureOut">
              <a:rPr kumimoji="1" lang="ja-JP" altLang="en-US" smtClean="0"/>
              <a:t>2024/3/14</a:t>
            </a:fld>
            <a:endParaRPr kumimoji="1" lang="ja-JP" altLang="en-US"/>
          </a:p>
        </p:txBody>
      </p:sp>
      <p:sp>
        <p:nvSpPr>
          <p:cNvPr id="4" name="フッター プレースホルダー 3">
            <a:extLst>
              <a:ext uri="{FF2B5EF4-FFF2-40B4-BE49-F238E27FC236}">
                <a16:creationId xmlns:a16="http://schemas.microsoft.com/office/drawing/2014/main" id="{337B2473-DF52-43CA-B064-1CCCFFE4C1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3C4112E-2FDC-4B08-BEE3-B9E8B6AC77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777EA-B5F3-4C39-88D8-DFA934B31389}" type="slidenum">
              <a:rPr kumimoji="1" lang="ja-JP" altLang="en-US" smtClean="0"/>
              <a:t>‹#›</a:t>
            </a:fld>
            <a:endParaRPr kumimoji="1" lang="ja-JP" altLang="en-US"/>
          </a:p>
        </p:txBody>
      </p:sp>
    </p:spTree>
    <p:extLst>
      <p:ext uri="{BB962C8B-B14F-4D97-AF65-F5344CB8AC3E}">
        <p14:creationId xmlns:p14="http://schemas.microsoft.com/office/powerpoint/2010/main" val="106783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2024/3/14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068419F9-3BB3-47DF-B069-6489BD728F98}" type="slidenum">
              <a:rPr kumimoji="1" lang="ja-JP" altLang="en-US" smtClean="0"/>
              <a:t>2</a:t>
            </a:fld>
            <a:endParaRPr kumimoji="1" lang="ja-JP" altLang="en-US"/>
          </a:p>
        </p:txBody>
      </p:sp>
    </p:spTree>
    <p:extLst>
      <p:ext uri="{BB962C8B-B14F-4D97-AF65-F5344CB8AC3E}">
        <p14:creationId xmlns:p14="http://schemas.microsoft.com/office/powerpoint/2010/main" val="30153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2024</a:t>
            </a:r>
            <a:endParaRPr dirty="0"/>
          </a:p>
        </p:txBody>
      </p:sp>
      <p:sp>
        <p:nvSpPr>
          <p:cNvPr id="24" name="Google Shape;24;p2"/>
          <p:cNvSpPr txBox="1">
            <a:spLocks noGrp="1"/>
          </p:cNvSpPr>
          <p:nvPr>
            <p:ph type="ftr" idx="11"/>
          </p:nvPr>
        </p:nvSpPr>
        <p:spPr>
          <a:xfrm>
            <a:off x="4746567" y="6391189"/>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Yutaro Aoki, Takumi Kobayashi, Daisuke Anzai, (Nagoya Institute of Technology)</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2024</a:t>
            </a:r>
            <a:endParaRPr dirty="0"/>
          </a:p>
        </p:txBody>
      </p:sp>
      <p:sp>
        <p:nvSpPr>
          <p:cNvPr id="36" name="Google Shape;36;p4"/>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Yutaro Aoki, Takumi Kobayashi, Daisuke Anzai, (Nagoya Institute of Technology)</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2024</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Yutaro Aoki, Takumi Kobayashi, Daisuke Anzai, (Nagoya Institute of Technology)</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2024</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Yutaro Aoki, Takumi Kobayashi, Daisuke Anzai, (Nagoya Institute of Technology)</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2024</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Yutaro Aoki, Takumi Kobayashi, Daisuke Anzai, (Nagoya Institute of Technology)</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2024</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Yutaro Aoki, Takumi Kobayashi, Daisuke Anzai, (Nagoya Institute of Technology)</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2024</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Yutaro Aoki, Takumi Kobayashi, Daisuke Anzai, (Nagoya Institute of Technology)</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2024</a:t>
            </a:r>
            <a:endParaRPr dirty="0"/>
          </a:p>
        </p:txBody>
      </p:sp>
      <p:sp>
        <p:nvSpPr>
          <p:cNvPr id="83" name="Google Shape;83;p11"/>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Yutaro Aoki, Takumi Kobayashi, Daisuke Anzai, (Nagoya Institute of Technology)</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2024</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Yutaro Aoki, Takumi Kobayashi, Daisuke Anzai, (Nagoya Institute of Technology)</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2024</a:t>
            </a:r>
            <a:endParaRPr dirty="0"/>
          </a:p>
        </p:txBody>
      </p:sp>
      <p:sp>
        <p:nvSpPr>
          <p:cNvPr id="16" name="Google Shape;16;p1"/>
          <p:cNvSpPr txBox="1">
            <a:spLocks noGrp="1"/>
          </p:cNvSpPr>
          <p:nvPr>
            <p:ph type="ftr" idx="11"/>
          </p:nvPr>
        </p:nvSpPr>
        <p:spPr>
          <a:xfrm>
            <a:off x="5477854" y="6379421"/>
            <a:ext cx="3666146" cy="478579"/>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Yutaro Aoki, Takumi Kobayashi, Daisuke Anzai, (Nagoya Institute of Technology)</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a:t>
            </a:r>
            <a:r>
              <a:rPr lang="en-US" sz="1400" b="1" i="0" u="none" strike="noStrike" cap="none">
                <a:solidFill>
                  <a:schemeClr val="tx1"/>
                </a:solidFill>
                <a:latin typeface="Times New Roman"/>
                <a:ea typeface="Times New Roman"/>
                <a:cs typeface="Times New Roman"/>
                <a:sym typeface="Times New Roman"/>
              </a:rPr>
              <a:t>15-24-0179-00-006a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8" r:id="rId5"/>
    <p:sldLayoutId id="2147483699" r:id="rId6"/>
    <p:sldLayoutId id="2147483700" r:id="rId7"/>
    <p:sldLayoutId id="2147483701" r:id="rId8"/>
    <p:sldLayoutId id="2147483702" r:id="rId9"/>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14300" y="290581"/>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600" b="1"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Update of path loss model</a:t>
            </a:r>
            <a:r>
              <a:rPr kumimoji="0" lang="ja-JP" altLang="en-US" sz="1600" b="0" kern="0" dirty="0">
                <a:latin typeface="Times New Roman"/>
                <a:ea typeface="Times New Roman"/>
                <a:cs typeface="Times New Roman"/>
                <a:sym typeface="Times New Roman"/>
              </a:rPr>
              <a:t> </a:t>
            </a:r>
            <a:r>
              <a:rPr kumimoji="0" lang="en-US" altLang="ja-JP" sz="1600" b="0" kern="0" dirty="0">
                <a:latin typeface="Times New Roman"/>
                <a:ea typeface="Times New Roman"/>
                <a:cs typeface="Times New Roman"/>
                <a:sym typeface="Times New Roman"/>
              </a:rPr>
              <a:t>parameters</a:t>
            </a:r>
            <a:r>
              <a:rPr kumimoji="0" lang="en-US" altLang="ja-JP" sz="1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for CM6.2, (S6.2) in TG6ma</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March 14</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t</a:t>
            </a:r>
            <a:r>
              <a:rPr kumimoji="0" lang="en-US" sz="1600" b="0" kern="0" dirty="0">
                <a:latin typeface="Times New Roman"/>
                <a:ea typeface="Times New Roman"/>
                <a:cs typeface="Times New Roman"/>
                <a:sym typeface="Times New Roman"/>
              </a:rPr>
              <a: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a:t>
            </a:r>
            <a:r>
              <a:rPr kumimoji="0" lang="en-US" sz="1600" b="0" kern="0" dirty="0">
                <a:latin typeface="Times New Roman"/>
                <a:ea typeface="Times New Roman"/>
                <a:cs typeface="Times New Roman"/>
                <a:sym typeface="Times New Roman"/>
              </a:rPr>
              <a:t>4</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err="1">
                <a:ln>
                  <a:noFill/>
                </a:ln>
                <a:effectLst/>
                <a:uLnTx/>
                <a:uFillTx/>
                <a:latin typeface="Times New Roman"/>
                <a:ea typeface="Times New Roman"/>
                <a:cs typeface="Times New Roman"/>
                <a:sym typeface="Times New Roman"/>
              </a:rPr>
              <a:t>Yutaro</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Aoki</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Takumi Kobayashi</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Daisuke Anzai</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1" i="0" u="none" strike="noStrike" kern="0" cap="none" spc="0" normalizeH="0" baseline="0" noProof="0" dirty="0">
                <a:ln>
                  <a:noFill/>
                </a:ln>
                <a:effectLst/>
                <a:uLnTx/>
                <a:uFillTx/>
                <a:latin typeface="Times New Roman"/>
                <a:ea typeface="Times New Roman"/>
                <a:cs typeface="Times New Roman"/>
                <a:sym typeface="Times New Roman"/>
              </a:rPr>
              <a:t>Company: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Nagoya Institute of Technology, </a:t>
            </a:r>
            <a:r>
              <a:rPr kumimoji="0" lang="en-US" altLang="ja-JP" sz="1600" b="0" kern="0" baseline="30000" dirty="0">
                <a:latin typeface="Times New Roman"/>
                <a:cs typeface="Times New Roman"/>
                <a:sym typeface="Times New Roman"/>
              </a:rPr>
              <a:t>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YRP International Alliance Institute]                                </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i="0" u="none" strike="noStrike" kern="0" cap="none" spc="0" normalizeH="0" baseline="0" noProof="0" dirty="0">
                <a:ln>
                  <a:noFill/>
                </a:ln>
                <a:effectLst/>
                <a:uLnTx/>
                <a:uFillTx/>
                <a:latin typeface="Times New Roman"/>
                <a:ea typeface="Times New Roman"/>
                <a:cs typeface="Times New Roman"/>
                <a:sym typeface="Times New Roman"/>
              </a:rPr>
              <a:t>Address</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kern="0" dirty="0">
                <a:latin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Gokiso-cho</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Showa-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Nagoya 466-8555 Japan, 2</a:t>
            </a:r>
            <a:r>
              <a:rPr kumimoji="0" lang="en-US" altLang="ja-JP" sz="1600" b="0" kern="0" dirty="0">
                <a:latin typeface="Times New Roman"/>
                <a:ea typeface="Times New Roman"/>
                <a:cs typeface="Times New Roman"/>
                <a:sym typeface="Times New Roman"/>
              </a:rPr>
              <a:t>: YRP1 </a:t>
            </a:r>
            <a:r>
              <a:rPr kumimoji="0" lang="en-US" altLang="ja-JP" sz="1600" b="0" kern="0" dirty="0" err="1">
                <a:latin typeface="Times New Roman"/>
                <a:ea typeface="Times New Roman"/>
                <a:cs typeface="Times New Roman"/>
                <a:sym typeface="Times New Roman"/>
              </a:rPr>
              <a:t>Blg</a:t>
            </a:r>
            <a:r>
              <a:rPr kumimoji="0" lang="en-US" altLang="ja-JP" sz="1600" b="0" kern="0" dirty="0">
                <a:latin typeface="Times New Roman"/>
                <a:ea typeface="Times New Roman"/>
                <a:cs typeface="Times New Roman"/>
                <a:sym typeface="Times New Roman"/>
              </a:rPr>
              <a:t>., 3-4 </a:t>
            </a:r>
            <a:r>
              <a:rPr kumimoji="0" lang="en-US" altLang="ja-JP" sz="1600" b="0" kern="0" dirty="0" err="1">
                <a:latin typeface="Times New Roman"/>
                <a:ea typeface="Times New Roman"/>
                <a:cs typeface="Times New Roman"/>
                <a:sym typeface="Times New Roman"/>
              </a:rPr>
              <a:t>HikarinoOka</a:t>
            </a:r>
            <a:r>
              <a:rPr kumimoji="0" lang="en-US" altLang="ja-JP" sz="1600" b="0" kern="0" dirty="0">
                <a:latin typeface="Times New Roman"/>
                <a:ea typeface="Times New Roman"/>
                <a:cs typeface="Times New Roman"/>
                <a:sym typeface="Times New Roman"/>
              </a:rPr>
              <a:t>, Yokosuka-City, Kanagawa, 239-0847 Japan</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E-Mail:[kobayashi@nitech.ac.jp, anzai@nitech.ac.jp]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This provides updates of path loss model simulations and parameters for the drafting of channel model document of human body area network(HBAN) and vehicle body area network(VBAN) for enhanced dependability. </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Material for discussion in P802.15 TG6ma</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Notice: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This document has been prepared to assist the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IEEE 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1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Release: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100" b="0" i="0" u="none" strike="noStrike" kern="0" cap="none" spc="0" normalizeH="0" baseline="0" noProof="0" dirty="0">
              <a:ln>
                <a:noFill/>
              </a:ln>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March 2024</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5010150" y="6396038"/>
            <a:ext cx="4133850" cy="184150"/>
          </a:xfrm>
        </p:spPr>
        <p:txBody>
          <a:bodyPr/>
          <a:lstStyle/>
          <a:p>
            <a:r>
              <a:rPr lang="en-US"/>
              <a:t>Yutaro Aoki, Takumi Kobayashi, Daisuke Anzai, (Nagoya Institute of Technology)</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a:bodyPr>
          <a:lstStyle/>
          <a:p>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Update of path loss </a:t>
            </a:r>
            <a:r>
              <a:rPr kumimoji="0" lang="en-US" altLang="ja-JP" sz="3600" b="0" i="0" u="none" strike="noStrike" kern="0" cap="none" spc="0" normalizeH="0" baseline="0" noProof="0">
                <a:ln>
                  <a:noFill/>
                </a:ln>
                <a:solidFill>
                  <a:schemeClr val="tx1"/>
                </a:solidFill>
                <a:effectLst/>
                <a:uLnTx/>
                <a:uFillTx/>
                <a:latin typeface="Times New Roman"/>
                <a:ea typeface="Times New Roman"/>
                <a:cs typeface="Times New Roman"/>
                <a:sym typeface="Times New Roman"/>
              </a:rPr>
              <a:t>model parameters</a:t>
            </a:r>
            <a:br>
              <a:rPr kumimoji="0" lang="en-US" altLang="ja-JP" sz="3600" b="0" i="0" u="none" strike="noStrike" kern="0" cap="none" spc="0" normalizeH="0" baseline="0" noProof="0">
                <a:ln>
                  <a:noFill/>
                </a:ln>
                <a:solidFill>
                  <a:schemeClr val="tx1"/>
                </a:solidFill>
                <a:effectLst/>
                <a:uLnTx/>
                <a:uFillTx/>
                <a:latin typeface="Times New Roman"/>
                <a:ea typeface="Times New Roman"/>
                <a:cs typeface="Times New Roman"/>
                <a:sym typeface="Times New Roman"/>
              </a:rPr>
            </a:br>
            <a:r>
              <a:rPr kumimoji="0" lang="en-US" altLang="ja-JP" sz="3600" b="0" i="0" u="none" strike="noStrike" kern="0" cap="none" spc="0" normalizeH="0" baseline="0" noProof="0">
                <a:ln>
                  <a:noFill/>
                </a:ln>
                <a:solidFill>
                  <a:schemeClr val="tx1"/>
                </a:solidFill>
                <a:effectLst/>
                <a:uLnTx/>
                <a:uFillTx/>
                <a:latin typeface="Times New Roman"/>
                <a:ea typeface="Times New Roman"/>
                <a:cs typeface="Times New Roman"/>
                <a:sym typeface="Times New Roman"/>
              </a:rPr>
              <a:t>for </a:t>
            </a:r>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CM6.2, (S6.2) in TG6ma</a:t>
            </a:r>
            <a:endParaRPr kumimoji="1" lang="ja-JP" altLang="en-US" dirty="0">
              <a:solidFill>
                <a:schemeClr val="tx1"/>
              </a:solidFill>
            </a:endParaRPr>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649662"/>
            <a:ext cx="6400800" cy="1470025"/>
          </a:xfrm>
        </p:spPr>
        <p:txBody>
          <a:bodyPr/>
          <a:lstStyle/>
          <a:p>
            <a:r>
              <a:rPr kumimoji="1" lang="en-US" altLang="ja-JP" sz="2000" dirty="0" err="1">
                <a:latin typeface="+mj-lt"/>
              </a:rPr>
              <a:t>Yutaro</a:t>
            </a:r>
            <a:r>
              <a:rPr kumimoji="1" lang="en-US" altLang="ja-JP" sz="2000" dirty="0">
                <a:latin typeface="+mj-lt"/>
              </a:rPr>
              <a:t> Aoki</a:t>
            </a:r>
            <a:r>
              <a:rPr kumimoji="1" lang="en-US" altLang="ja-JP" sz="2000" baseline="30000" dirty="0">
                <a:latin typeface="+mj-lt"/>
              </a:rPr>
              <a:t>1</a:t>
            </a:r>
            <a:r>
              <a:rPr kumimoji="1" lang="en-US" altLang="ja-JP" sz="2000" dirty="0">
                <a:latin typeface="+mj-lt"/>
              </a:rPr>
              <a:t>, Takumi Kobayashi</a:t>
            </a:r>
            <a:r>
              <a:rPr kumimoji="1" lang="en-US" altLang="ja-JP" sz="2000" baseline="30000" dirty="0">
                <a:latin typeface="+mj-lt"/>
              </a:rPr>
              <a:t>1,2</a:t>
            </a:r>
            <a:r>
              <a:rPr kumimoji="1" lang="en-US" altLang="ja-JP" sz="2000" dirty="0">
                <a:latin typeface="+mj-lt"/>
              </a:rPr>
              <a:t>, Daisuke Anzai</a:t>
            </a:r>
            <a:r>
              <a:rPr kumimoji="1" lang="en-US" altLang="ja-JP" sz="2000" baseline="30000" dirty="0">
                <a:latin typeface="+mj-lt"/>
              </a:rPr>
              <a:t>1</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March 2024</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398039"/>
            <a:ext cx="4132262" cy="184150"/>
          </a:xfrm>
        </p:spPr>
        <p:txBody>
          <a:bodyPr/>
          <a:lstStyle/>
          <a:p>
            <a:r>
              <a:rPr kumimoji="1" lang="en-US" altLang="ja-JP"/>
              <a:t>Yutaro Aoki, Takumi Kobayashi, Daisuke Anzai, (Nagoya Institute of Technology)</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字幕 2">
            <a:extLst>
              <a:ext uri="{FF2B5EF4-FFF2-40B4-BE49-F238E27FC236}">
                <a16:creationId xmlns:a16="http://schemas.microsoft.com/office/drawing/2014/main" id="{7055BBC3-2DC1-D944-DF52-A97F596F37EA}"/>
              </a:ext>
            </a:extLst>
          </p:cNvPr>
          <p:cNvSpPr txBox="1">
            <a:spLocks/>
          </p:cNvSpPr>
          <p:nvPr/>
        </p:nvSpPr>
        <p:spPr>
          <a:xfrm>
            <a:off x="2870553" y="4613276"/>
            <a:ext cx="3726744" cy="1470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algn="l" eaLnBrk="1" fontAlgn="auto" hangingPunct="1"/>
            <a:r>
              <a:rPr lang="en-US" altLang="ja-JP" sz="2000" baseline="30000" dirty="0">
                <a:latin typeface="+mj-lt"/>
              </a:rPr>
              <a:t>1</a:t>
            </a:r>
            <a:r>
              <a:rPr lang="en-US" altLang="ja-JP" sz="1600" kern="0" dirty="0">
                <a:latin typeface="+mj-lt"/>
              </a:rPr>
              <a:t> Nagoya Institute of Technology</a:t>
            </a:r>
          </a:p>
          <a:p>
            <a:pPr algn="l" eaLnBrk="1" fontAlgn="auto" hangingPunct="1"/>
            <a:r>
              <a:rPr lang="en-US" altLang="ja-JP" sz="2000" baseline="30000" dirty="0">
                <a:latin typeface="+mj-lt"/>
              </a:rPr>
              <a:t>2 </a:t>
            </a:r>
            <a:r>
              <a:rPr kumimoji="1" lang="en-US" altLang="ja-JP" sz="1600" kern="0" dirty="0">
                <a:latin typeface="+mj-lt"/>
              </a:rPr>
              <a:t>YRP International Alliance Institute</a:t>
            </a:r>
          </a:p>
        </p:txBody>
      </p:sp>
    </p:spTree>
    <p:extLst>
      <p:ext uri="{BB962C8B-B14F-4D97-AF65-F5344CB8AC3E}">
        <p14:creationId xmlns:p14="http://schemas.microsoft.com/office/powerpoint/2010/main" val="365680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A24B3473-E4A4-4EFC-B2FC-6838CE299452}"/>
              </a:ext>
            </a:extLst>
          </p:cNvPr>
          <p:cNvSpPr>
            <a:spLocks noGrp="1"/>
          </p:cNvSpPr>
          <p:nvPr>
            <p:ph type="dt" idx="10"/>
          </p:nvPr>
        </p:nvSpPr>
        <p:spPr/>
        <p:txBody>
          <a:bodyPr/>
          <a:lstStyle/>
          <a:p>
            <a:r>
              <a:rPr lang="en-US" altLang="ja-JP"/>
              <a:t>March 2024</a:t>
            </a:r>
            <a:endParaRPr lang="en-US" dirty="0"/>
          </a:p>
        </p:txBody>
      </p:sp>
      <p:sp>
        <p:nvSpPr>
          <p:cNvPr id="5" name="フッター プレースホルダー 4">
            <a:extLst>
              <a:ext uri="{FF2B5EF4-FFF2-40B4-BE49-F238E27FC236}">
                <a16:creationId xmlns:a16="http://schemas.microsoft.com/office/drawing/2014/main" id="{67CEC742-1FC3-EAA8-3579-27E682618DF0}"/>
              </a:ext>
            </a:extLst>
          </p:cNvPr>
          <p:cNvSpPr>
            <a:spLocks noGrp="1"/>
          </p:cNvSpPr>
          <p:nvPr>
            <p:ph type="ftr" idx="11"/>
          </p:nvPr>
        </p:nvSpPr>
        <p:spPr/>
        <p:txBody>
          <a:bodyPr/>
          <a:lstStyle/>
          <a:p>
            <a:r>
              <a:rPr lang="en-US"/>
              <a:t>Yutaro Aoki, Takumi Kobayashi, Daisuke Anzai, (Nagoya Institute of Technology)</a:t>
            </a:r>
            <a:endParaRPr lang="en-US" dirty="0"/>
          </a:p>
        </p:txBody>
      </p:sp>
      <p:sp>
        <p:nvSpPr>
          <p:cNvPr id="6" name="スライド番号プレースホルダー 5">
            <a:extLst>
              <a:ext uri="{FF2B5EF4-FFF2-40B4-BE49-F238E27FC236}">
                <a16:creationId xmlns:a16="http://schemas.microsoft.com/office/drawing/2014/main" id="{F23E9639-F8AB-1345-2E37-95A69243A88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graphicFrame>
        <p:nvGraphicFramePr>
          <p:cNvPr id="13" name="グラフ 12">
            <a:extLst>
              <a:ext uri="{FF2B5EF4-FFF2-40B4-BE49-F238E27FC236}">
                <a16:creationId xmlns:a16="http://schemas.microsoft.com/office/drawing/2014/main" id="{A7A120C7-79C7-094F-88D6-D0BC26E00B77}"/>
              </a:ext>
            </a:extLst>
          </p:cNvPr>
          <p:cNvGraphicFramePr>
            <a:graphicFrameLocks/>
          </p:cNvGraphicFramePr>
          <p:nvPr>
            <p:extLst>
              <p:ext uri="{D42A27DB-BD31-4B8C-83A1-F6EECF244321}">
                <p14:modId xmlns:p14="http://schemas.microsoft.com/office/powerpoint/2010/main" val="1035114542"/>
              </p:ext>
            </p:extLst>
          </p:nvPr>
        </p:nvGraphicFramePr>
        <p:xfrm>
          <a:off x="175855" y="1391920"/>
          <a:ext cx="4518065" cy="34138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表 13">
            <a:extLst>
              <a:ext uri="{FF2B5EF4-FFF2-40B4-BE49-F238E27FC236}">
                <a16:creationId xmlns:a16="http://schemas.microsoft.com/office/drawing/2014/main" id="{16887089-91A8-D8F5-63DC-1137FC9E33D3}"/>
              </a:ext>
            </a:extLst>
          </p:cNvPr>
          <p:cNvGraphicFramePr>
            <a:graphicFrameLocks noGrp="1"/>
          </p:cNvGraphicFramePr>
          <p:nvPr>
            <p:extLst>
              <p:ext uri="{D42A27DB-BD31-4B8C-83A1-F6EECF244321}">
                <p14:modId xmlns:p14="http://schemas.microsoft.com/office/powerpoint/2010/main" val="2978853929"/>
              </p:ext>
            </p:extLst>
          </p:nvPr>
        </p:nvGraphicFramePr>
        <p:xfrm>
          <a:off x="5132284" y="3644772"/>
          <a:ext cx="3973198" cy="1750219"/>
        </p:xfrm>
        <a:graphic>
          <a:graphicData uri="http://schemas.openxmlformats.org/drawingml/2006/table">
            <a:tbl>
              <a:tblPr/>
              <a:tblGrid>
                <a:gridCol w="1332782">
                  <a:extLst>
                    <a:ext uri="{9D8B030D-6E8A-4147-A177-3AD203B41FA5}">
                      <a16:colId xmlns:a16="http://schemas.microsoft.com/office/drawing/2014/main" val="668680158"/>
                    </a:ext>
                  </a:extLst>
                </a:gridCol>
                <a:gridCol w="854992">
                  <a:extLst>
                    <a:ext uri="{9D8B030D-6E8A-4147-A177-3AD203B41FA5}">
                      <a16:colId xmlns:a16="http://schemas.microsoft.com/office/drawing/2014/main" val="900671428"/>
                    </a:ext>
                  </a:extLst>
                </a:gridCol>
                <a:gridCol w="1785424">
                  <a:extLst>
                    <a:ext uri="{9D8B030D-6E8A-4147-A177-3AD203B41FA5}">
                      <a16:colId xmlns:a16="http://schemas.microsoft.com/office/drawing/2014/main" val="615466328"/>
                    </a:ext>
                  </a:extLst>
                </a:gridCol>
              </a:tblGrid>
              <a:tr h="75440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algn="ctr" fontAlgn="ctr"/>
                      <a:r>
                        <a:rPr lang="ja-JP" altLang="en-US" sz="2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15088" marR="15088" marT="15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algn="ctr" fontAlgn="ctr"/>
                      <a:r>
                        <a:rPr lang="en-US" sz="2200" b="0" i="0" u="none" strike="noStrike">
                          <a:solidFill>
                            <a:srgbClr val="000000"/>
                          </a:solidFill>
                          <a:effectLst/>
                          <a:latin typeface="Times New Roman" panose="02020603050405020304" pitchFamily="18" charset="0"/>
                          <a:ea typeface="游ゴシック" panose="020B0400000000000000" pitchFamily="50" charset="-128"/>
                        </a:rPr>
                        <a:t>n</a:t>
                      </a:r>
                    </a:p>
                  </a:txBody>
                  <a:tcPr marL="15088" marR="15088" marT="15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algn="ctr" fontAlgn="ctr"/>
                      <a:r>
                        <a:rPr lang="en-US" sz="2200" b="0" i="0" u="none" strike="noStrike" dirty="0">
                          <a:solidFill>
                            <a:srgbClr val="000000"/>
                          </a:solidFill>
                          <a:effectLst/>
                          <a:latin typeface="Times New Roman" panose="02020603050405020304" pitchFamily="18" charset="0"/>
                          <a:ea typeface="游ゴシック" panose="020B0400000000000000" pitchFamily="50" charset="-128"/>
                        </a:rPr>
                        <a:t>PL</a:t>
                      </a:r>
                      <a:r>
                        <a:rPr lang="en-US" sz="2200" b="0" i="0" u="none" strike="noStrike" baseline="-25000" dirty="0">
                          <a:solidFill>
                            <a:srgbClr val="000000"/>
                          </a:solidFill>
                          <a:effectLst/>
                          <a:latin typeface="Times New Roman" panose="02020603050405020304" pitchFamily="18" charset="0"/>
                          <a:ea typeface="游ゴシック" panose="020B0400000000000000" pitchFamily="50" charset="-128"/>
                        </a:rPr>
                        <a:t>0</a:t>
                      </a:r>
                      <a:r>
                        <a:rPr lang="en-US" sz="2200" b="0" i="0" u="none" strike="noStrike" dirty="0">
                          <a:solidFill>
                            <a:srgbClr val="000000"/>
                          </a:solidFill>
                          <a:effectLst/>
                          <a:latin typeface="Times New Roman" panose="02020603050405020304" pitchFamily="18" charset="0"/>
                          <a:ea typeface="游ゴシック" panose="020B0400000000000000" pitchFamily="50" charset="-128"/>
                        </a:rPr>
                        <a:t> (dB)</a:t>
                      </a:r>
                      <a:r>
                        <a:rPr lang="en-US" sz="1800" b="0" i="0" u="none" strike="noStrike" dirty="0">
                          <a:solidFill>
                            <a:srgbClr val="000000"/>
                          </a:solidFill>
                          <a:effectLst/>
                          <a:latin typeface="Times New Roman" panose="02020603050405020304" pitchFamily="18" charset="0"/>
                          <a:ea typeface="游ゴシック" panose="020B0400000000000000" pitchFamily="50" charset="-128"/>
                        </a:rPr>
                        <a:t> (d</a:t>
                      </a:r>
                      <a:r>
                        <a:rPr lang="en-US" sz="1800" b="0" i="0" u="none" strike="noStrike" baseline="-25000" dirty="0">
                          <a:solidFill>
                            <a:srgbClr val="000000"/>
                          </a:solidFill>
                          <a:effectLst/>
                          <a:latin typeface="Times New Roman" panose="02020603050405020304" pitchFamily="18" charset="0"/>
                          <a:ea typeface="游ゴシック" panose="020B0400000000000000" pitchFamily="50" charset="-128"/>
                        </a:rPr>
                        <a:t>0</a:t>
                      </a:r>
                      <a:r>
                        <a:rPr lang="en-US" sz="1800" b="0" i="0" u="none" strike="noStrike" dirty="0">
                          <a:solidFill>
                            <a:srgbClr val="000000"/>
                          </a:solidFill>
                          <a:effectLst/>
                          <a:latin typeface="Times New Roman" panose="02020603050405020304" pitchFamily="18" charset="0"/>
                          <a:ea typeface="游ゴシック" panose="020B0400000000000000" pitchFamily="50" charset="-128"/>
                        </a:rPr>
                        <a:t>=1000 (mm))</a:t>
                      </a:r>
                      <a:endParaRPr lang="en-US" sz="22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15088" marR="15088" marT="15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0067496"/>
                  </a:ext>
                </a:extLst>
              </a:tr>
              <a:tr h="49790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algn="ctr" fontAlgn="ctr"/>
                      <a:r>
                        <a:rPr lang="en-US" sz="2200" b="0" i="0" u="none" strike="noStrike">
                          <a:solidFill>
                            <a:srgbClr val="000000"/>
                          </a:solidFill>
                          <a:effectLst/>
                          <a:latin typeface="Times New Roman" panose="02020603050405020304" pitchFamily="18" charset="0"/>
                          <a:ea typeface="游ゴシック" panose="020B0400000000000000" pitchFamily="50" charset="-128"/>
                        </a:rPr>
                        <a:t>LOS</a:t>
                      </a:r>
                    </a:p>
                  </a:txBody>
                  <a:tcPr marL="15088" marR="15088" marT="15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algn="ctr" fontAlgn="ctr"/>
                      <a:r>
                        <a:rPr lang="en-US" altLang="ja-JP" sz="2200" b="0" i="0" u="none" strike="noStrike" dirty="0">
                          <a:solidFill>
                            <a:srgbClr val="000000"/>
                          </a:solidFill>
                          <a:effectLst/>
                          <a:latin typeface="Times New Roman" panose="02020603050405020304" pitchFamily="18" charset="0"/>
                          <a:ea typeface="游ゴシック" panose="020B0400000000000000" pitchFamily="50" charset="-128"/>
                        </a:rPr>
                        <a:t>0.47</a:t>
                      </a:r>
                    </a:p>
                  </a:txBody>
                  <a:tcPr marL="15088" marR="15088" marT="15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algn="ctr" fontAlgn="ctr"/>
                      <a:r>
                        <a:rPr lang="en-US" altLang="ja-JP" sz="2200" b="0" i="0" u="none" strike="noStrike" dirty="0">
                          <a:solidFill>
                            <a:srgbClr val="000000"/>
                          </a:solidFill>
                          <a:effectLst/>
                          <a:latin typeface="Times New Roman" panose="02020603050405020304" pitchFamily="18" charset="0"/>
                          <a:ea typeface="游ゴシック" panose="020B0400000000000000" pitchFamily="50" charset="-128"/>
                        </a:rPr>
                        <a:t>59.09</a:t>
                      </a:r>
                    </a:p>
                  </a:txBody>
                  <a:tcPr marL="15088" marR="15088" marT="15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3632502"/>
                  </a:ext>
                </a:extLst>
              </a:tr>
              <a:tr h="49790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algn="ctr" fontAlgn="ctr"/>
                      <a:r>
                        <a:rPr lang="en-US" sz="2200" b="0" i="0" u="none" strike="noStrike" dirty="0">
                          <a:solidFill>
                            <a:srgbClr val="000000"/>
                          </a:solidFill>
                          <a:effectLst/>
                          <a:latin typeface="Times New Roman" panose="02020603050405020304" pitchFamily="18" charset="0"/>
                          <a:ea typeface="游ゴシック" panose="020B0400000000000000" pitchFamily="50" charset="-128"/>
                        </a:rPr>
                        <a:t>NLOS</a:t>
                      </a:r>
                    </a:p>
                  </a:txBody>
                  <a:tcPr marL="15088" marR="15088" marT="15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algn="ctr" fontAlgn="ctr"/>
                      <a:r>
                        <a:rPr lang="en-US" altLang="ja-JP" sz="2200" b="0" i="0" u="none" strike="noStrike">
                          <a:solidFill>
                            <a:srgbClr val="000000"/>
                          </a:solidFill>
                          <a:effectLst/>
                          <a:latin typeface="Times New Roman" panose="02020603050405020304" pitchFamily="18" charset="0"/>
                          <a:ea typeface="游ゴシック" panose="020B0400000000000000" pitchFamily="50" charset="-128"/>
                        </a:rPr>
                        <a:t>-0.03</a:t>
                      </a:r>
                    </a:p>
                  </a:txBody>
                  <a:tcPr marL="15088" marR="15088" marT="15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algn="ctr" fontAlgn="ctr"/>
                      <a:r>
                        <a:rPr lang="en-US" altLang="ja-JP" sz="2200" b="0" i="0" u="none" strike="noStrike" dirty="0">
                          <a:solidFill>
                            <a:srgbClr val="000000"/>
                          </a:solidFill>
                          <a:effectLst/>
                          <a:latin typeface="Times New Roman" panose="02020603050405020304" pitchFamily="18" charset="0"/>
                          <a:ea typeface="游ゴシック" panose="020B0400000000000000" pitchFamily="50" charset="-128"/>
                        </a:rPr>
                        <a:t>65.83</a:t>
                      </a:r>
                    </a:p>
                  </a:txBody>
                  <a:tcPr marL="15088" marR="15088" marT="15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5086882"/>
                  </a:ext>
                </a:extLst>
              </a:tr>
            </a:tbl>
          </a:graphicData>
        </a:graphic>
      </p:graphicFrame>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48F913F5-3E2F-149D-E2CB-D201D8C8A6C1}"/>
                  </a:ext>
                </a:extLst>
              </p:cNvPr>
              <p:cNvSpPr txBox="1"/>
              <p:nvPr/>
            </p:nvSpPr>
            <p:spPr>
              <a:xfrm>
                <a:off x="4109810" y="5592282"/>
                <a:ext cx="4633660" cy="714683"/>
              </a:xfrm>
              <a:prstGeom prst="rect">
                <a:avLst/>
              </a:prstGeom>
              <a:noFill/>
            </p:spPr>
            <p:txBody>
              <a:bodyPr wrap="square">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ja-JP" b="0" i="1" smtClean="0">
                          <a:solidFill>
                            <a:prstClr val="black"/>
                          </a:solidFill>
                          <a:latin typeface="Cambria Math" panose="02040503050406030204" pitchFamily="18" charset="0"/>
                        </a:rPr>
                        <m:t>𝑃𝐿</m:t>
                      </m:r>
                      <m:r>
                        <a:rPr lang="en-US" altLang="ja-JP" b="0" i="1" smtClean="0">
                          <a:solidFill>
                            <a:prstClr val="black"/>
                          </a:solidFill>
                          <a:latin typeface="Cambria Math" panose="02040503050406030204" pitchFamily="18" charset="0"/>
                        </a:rPr>
                        <m:t>=</m:t>
                      </m:r>
                      <m:r>
                        <a:rPr lang="en-US" altLang="ja-JP" b="0" i="1" smtClean="0">
                          <a:solidFill>
                            <a:prstClr val="black"/>
                          </a:solidFill>
                          <a:latin typeface="Cambria Math" panose="02040503050406030204" pitchFamily="18" charset="0"/>
                        </a:rPr>
                        <m:t>𝑃</m:t>
                      </m:r>
                      <m:sSub>
                        <m:sSubPr>
                          <m:ctrlPr>
                            <a:rPr lang="en-US" altLang="ja-JP" b="0" i="1" smtClean="0">
                              <a:solidFill>
                                <a:prstClr val="black"/>
                              </a:solidFill>
                              <a:latin typeface="Cambria Math" panose="02040503050406030204" pitchFamily="18" charset="0"/>
                            </a:rPr>
                          </m:ctrlPr>
                        </m:sSubPr>
                        <m:e>
                          <m:r>
                            <a:rPr lang="en-US" altLang="ja-JP" b="0" i="1" smtClean="0">
                              <a:solidFill>
                                <a:prstClr val="black"/>
                              </a:solidFill>
                              <a:latin typeface="Cambria Math" panose="02040503050406030204" pitchFamily="18" charset="0"/>
                            </a:rPr>
                            <m:t>𝐿</m:t>
                          </m:r>
                        </m:e>
                        <m:sub>
                          <m:r>
                            <a:rPr lang="en-US" altLang="ja-JP" b="0" i="1" smtClean="0">
                              <a:solidFill>
                                <a:prstClr val="black"/>
                              </a:solidFill>
                              <a:latin typeface="Cambria Math" panose="02040503050406030204" pitchFamily="18" charset="0"/>
                            </a:rPr>
                            <m:t>0</m:t>
                          </m:r>
                        </m:sub>
                      </m:sSub>
                      <m:r>
                        <a:rPr lang="en-US" altLang="ja-JP" b="0" i="1" smtClean="0">
                          <a:solidFill>
                            <a:prstClr val="black"/>
                          </a:solidFill>
                          <a:latin typeface="Cambria Math" panose="02040503050406030204" pitchFamily="18" charset="0"/>
                        </a:rPr>
                        <m:t>+10</m:t>
                      </m:r>
                      <m:r>
                        <a:rPr lang="en-US" altLang="ja-JP" b="0" i="1" smtClean="0">
                          <a:solidFill>
                            <a:prstClr val="black"/>
                          </a:solidFill>
                          <a:latin typeface="Cambria Math" panose="02040503050406030204" pitchFamily="18" charset="0"/>
                        </a:rPr>
                        <m:t>𝑛</m:t>
                      </m:r>
                      <m:func>
                        <m:funcPr>
                          <m:ctrlPr>
                            <a:rPr lang="en-US" altLang="ja-JP" b="0" i="1" smtClean="0">
                              <a:solidFill>
                                <a:prstClr val="black"/>
                              </a:solidFill>
                              <a:latin typeface="Cambria Math" panose="02040503050406030204" pitchFamily="18" charset="0"/>
                            </a:rPr>
                          </m:ctrlPr>
                        </m:funcPr>
                        <m:fName>
                          <m:sSub>
                            <m:sSubPr>
                              <m:ctrlPr>
                                <a:rPr lang="en-US" altLang="ja-JP" b="0" i="1" smtClean="0">
                                  <a:solidFill>
                                    <a:prstClr val="black"/>
                                  </a:solidFill>
                                  <a:latin typeface="Cambria Math" panose="02040503050406030204" pitchFamily="18" charset="0"/>
                                </a:rPr>
                              </m:ctrlPr>
                            </m:sSubPr>
                            <m:e>
                              <m:r>
                                <m:rPr>
                                  <m:sty m:val="p"/>
                                </m:rPr>
                                <a:rPr lang="en-US" altLang="ja-JP" b="0" smtClean="0">
                                  <a:solidFill>
                                    <a:prstClr val="black"/>
                                  </a:solidFill>
                                  <a:latin typeface="Cambria Math" panose="02040503050406030204" pitchFamily="18" charset="0"/>
                                </a:rPr>
                                <m:t>log</m:t>
                              </m:r>
                            </m:e>
                            <m:sub>
                              <m:r>
                                <a:rPr lang="en-US" altLang="ja-JP" b="0" i="1" smtClean="0">
                                  <a:solidFill>
                                    <a:prstClr val="black"/>
                                  </a:solidFill>
                                  <a:latin typeface="Cambria Math" panose="02040503050406030204" pitchFamily="18" charset="0"/>
                                </a:rPr>
                                <m:t>10</m:t>
                              </m:r>
                            </m:sub>
                          </m:sSub>
                        </m:fName>
                        <m:e>
                          <m:d>
                            <m:dPr>
                              <m:ctrlPr>
                                <a:rPr lang="en-US" altLang="ja-JP" b="0" i="1" smtClean="0">
                                  <a:solidFill>
                                    <a:prstClr val="black"/>
                                  </a:solidFill>
                                  <a:latin typeface="Cambria Math" panose="02040503050406030204" pitchFamily="18" charset="0"/>
                                </a:rPr>
                              </m:ctrlPr>
                            </m:dPr>
                            <m:e>
                              <m:f>
                                <m:fPr>
                                  <m:ctrlPr>
                                    <a:rPr lang="en-US" altLang="ja-JP" b="0" i="1" smtClean="0">
                                      <a:solidFill>
                                        <a:prstClr val="black"/>
                                      </a:solidFill>
                                      <a:latin typeface="Cambria Math" panose="02040503050406030204" pitchFamily="18" charset="0"/>
                                    </a:rPr>
                                  </m:ctrlPr>
                                </m:fPr>
                                <m:num>
                                  <m:r>
                                    <a:rPr lang="en-US" altLang="ja-JP" b="0" i="1" smtClean="0">
                                      <a:solidFill>
                                        <a:prstClr val="black"/>
                                      </a:solidFill>
                                      <a:latin typeface="Cambria Math" panose="02040503050406030204" pitchFamily="18" charset="0"/>
                                    </a:rPr>
                                    <m:t>𝑑</m:t>
                                  </m:r>
                                </m:num>
                                <m:den>
                                  <m:sSub>
                                    <m:sSubPr>
                                      <m:ctrlPr>
                                        <a:rPr lang="en-US" altLang="ja-JP" b="0" i="1" smtClean="0">
                                          <a:solidFill>
                                            <a:prstClr val="black"/>
                                          </a:solidFill>
                                          <a:latin typeface="Cambria Math" panose="02040503050406030204" pitchFamily="18" charset="0"/>
                                        </a:rPr>
                                      </m:ctrlPr>
                                    </m:sSubPr>
                                    <m:e>
                                      <m:r>
                                        <a:rPr lang="en-US" altLang="ja-JP" b="0" i="1" smtClean="0">
                                          <a:solidFill>
                                            <a:prstClr val="black"/>
                                          </a:solidFill>
                                          <a:latin typeface="Cambria Math" panose="02040503050406030204" pitchFamily="18" charset="0"/>
                                        </a:rPr>
                                        <m:t>𝑑</m:t>
                                      </m:r>
                                    </m:e>
                                    <m:sub>
                                      <m:r>
                                        <a:rPr lang="en-US" altLang="ja-JP" b="0" i="1" smtClean="0">
                                          <a:solidFill>
                                            <a:prstClr val="black"/>
                                          </a:solidFill>
                                          <a:latin typeface="Cambria Math" panose="02040503050406030204" pitchFamily="18" charset="0"/>
                                        </a:rPr>
                                        <m:t>0</m:t>
                                      </m:r>
                                    </m:sub>
                                  </m:sSub>
                                </m:den>
                              </m:f>
                            </m:e>
                          </m:d>
                        </m:e>
                      </m:func>
                      <m:r>
                        <a:rPr lang="en-US" altLang="ja-JP" b="0" smtClean="0">
                          <a:solidFill>
                            <a:prstClr val="black"/>
                          </a:solidFill>
                          <a:latin typeface="Cambria Math" panose="02040503050406030204" pitchFamily="18" charset="0"/>
                        </a:rPr>
                        <m:t> [</m:t>
                      </m:r>
                      <m:r>
                        <m:rPr>
                          <m:sty m:val="p"/>
                        </m:rPr>
                        <a:rPr lang="en-US" altLang="ja-JP" b="0" smtClean="0">
                          <a:solidFill>
                            <a:prstClr val="black"/>
                          </a:solidFill>
                          <a:latin typeface="Cambria Math" panose="02040503050406030204" pitchFamily="18" charset="0"/>
                        </a:rPr>
                        <m:t>dB</m:t>
                      </m:r>
                      <m:r>
                        <a:rPr lang="en-US" altLang="ja-JP" b="0" smtClean="0">
                          <a:solidFill>
                            <a:prstClr val="black"/>
                          </a:solidFill>
                          <a:latin typeface="Cambria Math" panose="02040503050406030204" pitchFamily="18" charset="0"/>
                        </a:rPr>
                        <m:t>]</m:t>
                      </m:r>
                    </m:oMath>
                  </m:oMathPara>
                </a14:m>
                <a:endParaRPr lang="en-US" altLang="ja-JP" b="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5" name="テキスト ボックス 14">
                <a:extLst>
                  <a:ext uri="{FF2B5EF4-FFF2-40B4-BE49-F238E27FC236}">
                    <a16:creationId xmlns:a16="http://schemas.microsoft.com/office/drawing/2014/main" id="{48F913F5-3E2F-149D-E2CB-D201D8C8A6C1}"/>
                  </a:ext>
                </a:extLst>
              </p:cNvPr>
              <p:cNvSpPr txBox="1">
                <a:spLocks noRot="1" noChangeAspect="1" noMove="1" noResize="1" noEditPoints="1" noAdjustHandles="1" noChangeArrowheads="1" noChangeShapeType="1" noTextEdit="1"/>
              </p:cNvSpPr>
              <p:nvPr/>
            </p:nvSpPr>
            <p:spPr>
              <a:xfrm>
                <a:off x="4109810" y="5592282"/>
                <a:ext cx="4633660" cy="714683"/>
              </a:xfrm>
              <a:prstGeom prst="rect">
                <a:avLst/>
              </a:prstGeom>
              <a:blipFill>
                <a:blip r:embed="rId3"/>
                <a:stretch>
                  <a:fillRect/>
                </a:stretch>
              </a:blipFill>
            </p:spPr>
            <p:txBody>
              <a:bodyPr/>
              <a:lstStyle/>
              <a:p>
                <a:r>
                  <a:rPr lang="ja-JP" altLang="en-US">
                    <a:noFill/>
                  </a:rPr>
                  <a:t> </a:t>
                </a:r>
              </a:p>
            </p:txBody>
          </p:sp>
        </mc:Fallback>
      </mc:AlternateContent>
      <p:pic>
        <p:nvPicPr>
          <p:cNvPr id="16" name="図 15">
            <a:extLst>
              <a:ext uri="{FF2B5EF4-FFF2-40B4-BE49-F238E27FC236}">
                <a16:creationId xmlns:a16="http://schemas.microsoft.com/office/drawing/2014/main" id="{845DCC7D-34B0-9DD4-6123-FEEEF09282CC}"/>
              </a:ext>
            </a:extLst>
          </p:cNvPr>
          <p:cNvPicPr>
            <a:picLocks noChangeAspect="1"/>
          </p:cNvPicPr>
          <p:nvPr/>
        </p:nvPicPr>
        <p:blipFill>
          <a:blip r:embed="rId4"/>
          <a:stretch>
            <a:fillRect/>
          </a:stretch>
        </p:blipFill>
        <p:spPr>
          <a:xfrm>
            <a:off x="4984419" y="991220"/>
            <a:ext cx="3913228" cy="2132124"/>
          </a:xfrm>
          <a:prstGeom prst="rect">
            <a:avLst/>
          </a:prstGeom>
        </p:spPr>
      </p:pic>
      <p:sp>
        <p:nvSpPr>
          <p:cNvPr id="18" name="テキスト ボックス 17">
            <a:extLst>
              <a:ext uri="{FF2B5EF4-FFF2-40B4-BE49-F238E27FC236}">
                <a16:creationId xmlns:a16="http://schemas.microsoft.com/office/drawing/2014/main" id="{0ABFD3B1-7FF7-DCB7-52C4-E3A08C3D133B}"/>
              </a:ext>
            </a:extLst>
          </p:cNvPr>
          <p:cNvSpPr txBox="1"/>
          <p:nvPr/>
        </p:nvSpPr>
        <p:spPr>
          <a:xfrm>
            <a:off x="467360" y="762173"/>
            <a:ext cx="4572000" cy="369332"/>
          </a:xfrm>
          <a:prstGeom prst="rect">
            <a:avLst/>
          </a:prstGeom>
          <a:noFill/>
        </p:spPr>
        <p:txBody>
          <a:bodyPr wrap="square">
            <a:spAutoFit/>
          </a:bodyPr>
          <a:lstStyle/>
          <a:p>
            <a:r>
              <a:rPr lang="en-US" altLang="ja-JP" dirty="0"/>
              <a:t>Previous simulation results</a:t>
            </a:r>
            <a:endParaRPr lang="ja-JP" altLang="en-US" dirty="0"/>
          </a:p>
        </p:txBody>
      </p:sp>
    </p:spTree>
    <p:extLst>
      <p:ext uri="{BB962C8B-B14F-4D97-AF65-F5344CB8AC3E}">
        <p14:creationId xmlns:p14="http://schemas.microsoft.com/office/powerpoint/2010/main" val="43945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A24B3473-E4A4-4EFC-B2FC-6838CE299452}"/>
              </a:ext>
            </a:extLst>
          </p:cNvPr>
          <p:cNvSpPr>
            <a:spLocks noGrp="1"/>
          </p:cNvSpPr>
          <p:nvPr>
            <p:ph type="dt" idx="10"/>
          </p:nvPr>
        </p:nvSpPr>
        <p:spPr/>
        <p:txBody>
          <a:bodyPr/>
          <a:lstStyle/>
          <a:p>
            <a:r>
              <a:rPr lang="en-US" altLang="ja-JP"/>
              <a:t>March 2024</a:t>
            </a:r>
            <a:endParaRPr lang="en-US" dirty="0"/>
          </a:p>
        </p:txBody>
      </p:sp>
      <p:sp>
        <p:nvSpPr>
          <p:cNvPr id="5" name="フッター プレースホルダー 4">
            <a:extLst>
              <a:ext uri="{FF2B5EF4-FFF2-40B4-BE49-F238E27FC236}">
                <a16:creationId xmlns:a16="http://schemas.microsoft.com/office/drawing/2014/main" id="{67CEC742-1FC3-EAA8-3579-27E682618DF0}"/>
              </a:ext>
            </a:extLst>
          </p:cNvPr>
          <p:cNvSpPr>
            <a:spLocks noGrp="1"/>
          </p:cNvSpPr>
          <p:nvPr>
            <p:ph type="ftr" idx="11"/>
          </p:nvPr>
        </p:nvSpPr>
        <p:spPr/>
        <p:txBody>
          <a:bodyPr/>
          <a:lstStyle/>
          <a:p>
            <a:r>
              <a:rPr lang="en-US"/>
              <a:t>Yutaro Aoki, Takumi Kobayashi, Daisuke Anzai, (Nagoya Institute of Technology)</a:t>
            </a:r>
            <a:endParaRPr lang="en-US" dirty="0"/>
          </a:p>
        </p:txBody>
      </p:sp>
      <p:sp>
        <p:nvSpPr>
          <p:cNvPr id="6" name="スライド番号プレースホルダー 5">
            <a:extLst>
              <a:ext uri="{FF2B5EF4-FFF2-40B4-BE49-F238E27FC236}">
                <a16:creationId xmlns:a16="http://schemas.microsoft.com/office/drawing/2014/main" id="{F23E9639-F8AB-1345-2E37-95A69243A88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18" name="テキスト ボックス 17">
            <a:extLst>
              <a:ext uri="{FF2B5EF4-FFF2-40B4-BE49-F238E27FC236}">
                <a16:creationId xmlns:a16="http://schemas.microsoft.com/office/drawing/2014/main" id="{0ABFD3B1-7FF7-DCB7-52C4-E3A08C3D133B}"/>
              </a:ext>
            </a:extLst>
          </p:cNvPr>
          <p:cNvSpPr txBox="1"/>
          <p:nvPr/>
        </p:nvSpPr>
        <p:spPr>
          <a:xfrm>
            <a:off x="270322" y="674703"/>
            <a:ext cx="4572000" cy="369332"/>
          </a:xfrm>
          <a:prstGeom prst="rect">
            <a:avLst/>
          </a:prstGeom>
          <a:noFill/>
        </p:spPr>
        <p:txBody>
          <a:bodyPr wrap="square">
            <a:spAutoFit/>
          </a:bodyPr>
          <a:lstStyle/>
          <a:p>
            <a:r>
              <a:rPr lang="en-US" altLang="ja-JP" dirty="0"/>
              <a:t>New</a:t>
            </a:r>
            <a:r>
              <a:rPr lang="ja-JP" altLang="en-US" dirty="0"/>
              <a:t> </a:t>
            </a:r>
            <a:r>
              <a:rPr lang="en-US" altLang="ja-JP" dirty="0"/>
              <a:t>simulation</a:t>
            </a:r>
            <a:r>
              <a:rPr lang="ja-JP" altLang="en-US" dirty="0"/>
              <a:t> </a:t>
            </a:r>
            <a:r>
              <a:rPr lang="en-US" altLang="ja-JP" dirty="0"/>
              <a:t>environment</a:t>
            </a:r>
            <a:endParaRPr lang="ja-JP" altLang="en-US" dirty="0"/>
          </a:p>
        </p:txBody>
      </p:sp>
      <p:grpSp>
        <p:nvGrpSpPr>
          <p:cNvPr id="48" name="グループ化 47">
            <a:extLst>
              <a:ext uri="{FF2B5EF4-FFF2-40B4-BE49-F238E27FC236}">
                <a16:creationId xmlns:a16="http://schemas.microsoft.com/office/drawing/2014/main" id="{FB5E7C8E-2739-61A6-B18B-BC0DE235A685}"/>
              </a:ext>
            </a:extLst>
          </p:cNvPr>
          <p:cNvGrpSpPr/>
          <p:nvPr/>
        </p:nvGrpSpPr>
        <p:grpSpPr>
          <a:xfrm>
            <a:off x="14131" y="1138886"/>
            <a:ext cx="9289771" cy="5269426"/>
            <a:chOff x="225113" y="1299953"/>
            <a:chExt cx="11215405" cy="5925328"/>
          </a:xfrm>
        </p:grpSpPr>
        <p:pic>
          <p:nvPicPr>
            <p:cNvPr id="29" name="図 28">
              <a:extLst>
                <a:ext uri="{FF2B5EF4-FFF2-40B4-BE49-F238E27FC236}">
                  <a16:creationId xmlns:a16="http://schemas.microsoft.com/office/drawing/2014/main" id="{1CD3ACD1-CC57-4F4F-A0F5-B7489BED7518}"/>
                </a:ext>
              </a:extLst>
            </p:cNvPr>
            <p:cNvPicPr>
              <a:picLocks noChangeAspect="1"/>
            </p:cNvPicPr>
            <p:nvPr/>
          </p:nvPicPr>
          <p:blipFill>
            <a:blip r:embed="rId2"/>
            <a:stretch>
              <a:fillRect/>
            </a:stretch>
          </p:blipFill>
          <p:spPr>
            <a:xfrm>
              <a:off x="635629" y="1299953"/>
              <a:ext cx="3615259" cy="2684355"/>
            </a:xfrm>
            <a:prstGeom prst="rect">
              <a:avLst/>
            </a:prstGeom>
          </p:spPr>
        </p:pic>
        <p:pic>
          <p:nvPicPr>
            <p:cNvPr id="30" name="図 29">
              <a:extLst>
                <a:ext uri="{FF2B5EF4-FFF2-40B4-BE49-F238E27FC236}">
                  <a16:creationId xmlns:a16="http://schemas.microsoft.com/office/drawing/2014/main" id="{B1267A54-9B63-A7E2-7A25-90551A040EEE}"/>
                </a:ext>
              </a:extLst>
            </p:cNvPr>
            <p:cNvPicPr>
              <a:picLocks noChangeAspect="1"/>
            </p:cNvPicPr>
            <p:nvPr/>
          </p:nvPicPr>
          <p:blipFill rotWithShape="1">
            <a:blip r:embed="rId3"/>
            <a:srcRect l="11267" t="6862" b="5006"/>
            <a:stretch/>
          </p:blipFill>
          <p:spPr>
            <a:xfrm>
              <a:off x="5375765" y="1299953"/>
              <a:ext cx="4832058" cy="2919368"/>
            </a:xfrm>
            <a:prstGeom prst="rect">
              <a:avLst/>
            </a:prstGeom>
          </p:spPr>
        </p:pic>
        <p:sp>
          <p:nvSpPr>
            <p:cNvPr id="31" name="テキスト ボックス 30">
              <a:extLst>
                <a:ext uri="{FF2B5EF4-FFF2-40B4-BE49-F238E27FC236}">
                  <a16:creationId xmlns:a16="http://schemas.microsoft.com/office/drawing/2014/main" id="{10076B0A-408B-9622-A643-815138538E12}"/>
                </a:ext>
              </a:extLst>
            </p:cNvPr>
            <p:cNvSpPr txBox="1"/>
            <p:nvPr/>
          </p:nvSpPr>
          <p:spPr>
            <a:xfrm>
              <a:off x="6897397" y="4816740"/>
              <a:ext cx="4543121" cy="1972693"/>
            </a:xfrm>
            <a:prstGeom prst="rect">
              <a:avLst/>
            </a:prstGeom>
            <a:noFill/>
          </p:spPr>
          <p:txBody>
            <a:bodyPr wrap="square" rtlCol="0">
              <a:spAutoFit/>
            </a:bodyPr>
            <a:lstStyle/>
            <a:p>
              <a:pPr defTabSz="457200" eaLnBrk="1" fontAlgn="auto" hangingPunct="1">
                <a:spcBef>
                  <a:spcPts val="0"/>
                </a:spcBef>
                <a:spcAft>
                  <a:spcPts val="0"/>
                </a:spcAft>
              </a:pPr>
              <a:endParaRPr lang="en-US" altLang="ja-JP" b="0" dirty="0">
                <a:solidFill>
                  <a:srgbClr val="000000"/>
                </a:solidFill>
                <a:latin typeface="Times New Roman"/>
                <a:ea typeface="ＭＳ Ｐゴシック"/>
              </a:endParaRPr>
            </a:p>
            <a:p>
              <a:pPr defTabSz="457200" eaLnBrk="1" fontAlgn="auto" hangingPunct="1">
                <a:spcBef>
                  <a:spcPts val="0"/>
                </a:spcBef>
                <a:spcAft>
                  <a:spcPts val="0"/>
                </a:spcAft>
              </a:pPr>
              <a:r>
                <a:rPr lang="en-US" altLang="ja-JP" b="0" dirty="0">
                  <a:solidFill>
                    <a:srgbClr val="000000"/>
                  </a:solidFill>
                  <a:latin typeface="Times New Roman"/>
                  <a:ea typeface="ＭＳ Ｐゴシック"/>
                </a:rPr>
                <a:t>Simulation space size;</a:t>
              </a:r>
            </a:p>
            <a:p>
              <a:pPr defTabSz="457200" eaLnBrk="1" fontAlgn="auto" hangingPunct="1">
                <a:spcBef>
                  <a:spcPts val="0"/>
                </a:spcBef>
                <a:spcAft>
                  <a:spcPts val="0"/>
                </a:spcAft>
              </a:pPr>
              <a:r>
                <a:rPr lang="en-US" altLang="ja-JP" b="0" dirty="0">
                  <a:solidFill>
                    <a:srgbClr val="000000"/>
                  </a:solidFill>
                  <a:latin typeface="Times New Roman"/>
                  <a:ea typeface="ＭＳ Ｐゴシック"/>
                </a:rPr>
                <a:t> x: [old] Distance+5000[mm]</a:t>
              </a:r>
            </a:p>
            <a:p>
              <a:pPr defTabSz="457200" eaLnBrk="1" fontAlgn="auto" hangingPunct="1">
                <a:spcBef>
                  <a:spcPts val="0"/>
                </a:spcBef>
                <a:spcAft>
                  <a:spcPts val="0"/>
                </a:spcAft>
              </a:pPr>
              <a:r>
                <a:rPr lang="en-US" altLang="ja-JP" b="0" dirty="0">
                  <a:solidFill>
                    <a:srgbClr val="000000"/>
                  </a:solidFill>
                  <a:latin typeface="Times New Roman"/>
                  <a:ea typeface="ＭＳ Ｐゴシック"/>
                </a:rPr>
                <a:t>       </a:t>
              </a:r>
              <a:r>
                <a:rPr lang="ja-JP" altLang="en-US" b="0" dirty="0">
                  <a:solidFill>
                    <a:srgbClr val="000000"/>
                  </a:solidFill>
                  <a:latin typeface="Times New Roman"/>
                  <a:ea typeface="ＭＳ Ｐゴシック"/>
                </a:rPr>
                <a:t>⇒ </a:t>
              </a:r>
              <a:r>
                <a:rPr lang="en-US" altLang="ja-JP" b="0" dirty="0">
                  <a:solidFill>
                    <a:srgbClr val="000000"/>
                  </a:solidFill>
                  <a:latin typeface="Times New Roman"/>
                  <a:ea typeface="ＭＳ Ｐゴシック"/>
                </a:rPr>
                <a:t>[new] 6000-10000 [mm]</a:t>
              </a:r>
            </a:p>
            <a:p>
              <a:pPr defTabSz="457200" eaLnBrk="1" fontAlgn="auto" hangingPunct="1">
                <a:spcBef>
                  <a:spcPts val="0"/>
                </a:spcBef>
                <a:spcAft>
                  <a:spcPts val="0"/>
                </a:spcAft>
              </a:pPr>
              <a:r>
                <a:rPr lang="en-US" altLang="ja-JP" b="0" dirty="0">
                  <a:solidFill>
                    <a:srgbClr val="000000"/>
                  </a:solidFill>
                  <a:latin typeface="Times New Roman"/>
                  <a:ea typeface="ＭＳ Ｐゴシック"/>
                </a:rPr>
                <a:t> y: 10000 [mm]</a:t>
              </a:r>
            </a:p>
            <a:p>
              <a:pPr defTabSz="457200" eaLnBrk="1" fontAlgn="auto" hangingPunct="1">
                <a:spcBef>
                  <a:spcPts val="0"/>
                </a:spcBef>
                <a:spcAft>
                  <a:spcPts val="0"/>
                </a:spcAft>
              </a:pPr>
              <a:r>
                <a:rPr lang="en-US" altLang="ja-JP" b="0" dirty="0">
                  <a:solidFill>
                    <a:srgbClr val="000000"/>
                  </a:solidFill>
                  <a:latin typeface="Times New Roman"/>
                  <a:ea typeface="ＭＳ Ｐゴシック"/>
                </a:rPr>
                <a:t> z: 4000 [mm]</a:t>
              </a:r>
              <a:endParaRPr lang="ja-JP" altLang="en-US" b="0" dirty="0">
                <a:solidFill>
                  <a:srgbClr val="000000"/>
                </a:solidFill>
                <a:latin typeface="Times New Roman"/>
                <a:ea typeface="ＭＳ Ｐゴシック"/>
              </a:endParaRPr>
            </a:p>
          </p:txBody>
        </p:sp>
        <p:pic>
          <p:nvPicPr>
            <p:cNvPr id="32" name="図 31">
              <a:extLst>
                <a:ext uri="{FF2B5EF4-FFF2-40B4-BE49-F238E27FC236}">
                  <a16:creationId xmlns:a16="http://schemas.microsoft.com/office/drawing/2014/main" id="{E3D038AE-9E88-D8DE-45A9-6D6D7819B5E1}"/>
                </a:ext>
              </a:extLst>
            </p:cNvPr>
            <p:cNvPicPr>
              <a:picLocks noChangeAspect="1"/>
            </p:cNvPicPr>
            <p:nvPr/>
          </p:nvPicPr>
          <p:blipFill>
            <a:blip r:embed="rId4"/>
            <a:stretch>
              <a:fillRect/>
            </a:stretch>
          </p:blipFill>
          <p:spPr>
            <a:xfrm>
              <a:off x="9664468" y="2984374"/>
              <a:ext cx="1114582" cy="1228896"/>
            </a:xfrm>
            <a:prstGeom prst="rect">
              <a:avLst/>
            </a:prstGeom>
          </p:spPr>
        </p:pic>
        <p:sp>
          <p:nvSpPr>
            <p:cNvPr id="33" name="テキスト ボックス 32">
              <a:extLst>
                <a:ext uri="{FF2B5EF4-FFF2-40B4-BE49-F238E27FC236}">
                  <a16:creationId xmlns:a16="http://schemas.microsoft.com/office/drawing/2014/main" id="{79D7D8AF-490C-9AC1-7BA8-2304D4BD3A32}"/>
                </a:ext>
              </a:extLst>
            </p:cNvPr>
            <p:cNvSpPr txBox="1"/>
            <p:nvPr/>
          </p:nvSpPr>
          <p:spPr>
            <a:xfrm>
              <a:off x="225113" y="4629633"/>
              <a:ext cx="6017409" cy="2595648"/>
            </a:xfrm>
            <a:prstGeom prst="rect">
              <a:avLst/>
            </a:prstGeom>
            <a:noFill/>
          </p:spPr>
          <p:txBody>
            <a:bodyPr wrap="square">
              <a:spAutoFit/>
            </a:bodyPr>
            <a:lstStyle/>
            <a:p>
              <a:pPr defTabSz="457200" eaLnBrk="1" fontAlgn="auto" hangingPunct="1">
                <a:spcBef>
                  <a:spcPts val="0"/>
                </a:spcBef>
                <a:spcAft>
                  <a:spcPts val="0"/>
                </a:spcAft>
              </a:pPr>
              <a:r>
                <a:rPr lang="en-US" altLang="ja-JP" dirty="0">
                  <a:solidFill>
                    <a:srgbClr val="000000"/>
                  </a:solidFill>
                  <a:latin typeface="Times New Roman"/>
                  <a:ea typeface="ＭＳ Ｐゴシック"/>
                </a:rPr>
                <a:t>= Changes =</a:t>
              </a:r>
            </a:p>
            <a:p>
              <a:pPr defTabSz="457200" eaLnBrk="1" fontAlgn="auto" hangingPunct="1">
                <a:spcBef>
                  <a:spcPts val="0"/>
                </a:spcBef>
                <a:spcAft>
                  <a:spcPts val="0"/>
                </a:spcAft>
              </a:pPr>
              <a:r>
                <a:rPr lang="en-US" altLang="ja-JP" b="0" dirty="0">
                  <a:solidFill>
                    <a:srgbClr val="000000"/>
                  </a:solidFill>
                  <a:latin typeface="Times New Roman"/>
                  <a:ea typeface="ＭＳ Ｐゴシック"/>
                </a:rPr>
                <a:t>Simulation space size settings have been changed.</a:t>
              </a:r>
            </a:p>
            <a:p>
              <a:pPr defTabSz="457200" eaLnBrk="1" fontAlgn="auto" hangingPunct="1">
                <a:spcBef>
                  <a:spcPts val="0"/>
                </a:spcBef>
                <a:spcAft>
                  <a:spcPts val="0"/>
                </a:spcAft>
              </a:pPr>
              <a:r>
                <a:rPr lang="en-US" altLang="ja-JP" b="0" dirty="0">
                  <a:solidFill>
                    <a:srgbClr val="000000"/>
                  </a:solidFill>
                  <a:latin typeface="Times New Roman"/>
                  <a:ea typeface="ＭＳ Ｐゴシック"/>
                </a:rPr>
                <a:t>New simulation has been performed with adaptive size of simulation spaces against change of distance between two human bodies.</a:t>
              </a:r>
            </a:p>
            <a:p>
              <a:pPr defTabSz="457200" eaLnBrk="1" fontAlgn="auto" hangingPunct="1">
                <a:spcBef>
                  <a:spcPts val="0"/>
                </a:spcBef>
                <a:spcAft>
                  <a:spcPts val="0"/>
                </a:spcAft>
              </a:pPr>
              <a:r>
                <a:rPr lang="ja-JP" altLang="en-US" b="0" dirty="0">
                  <a:solidFill>
                    <a:srgbClr val="000000"/>
                  </a:solidFill>
                  <a:latin typeface="Times New Roman"/>
                  <a:ea typeface="ＭＳ Ｐゴシック"/>
                </a:rPr>
                <a:t>●</a:t>
              </a:r>
              <a:r>
                <a:rPr lang="en-US" altLang="ja-JP" b="0" dirty="0">
                  <a:solidFill>
                    <a:srgbClr val="000000"/>
                  </a:solidFill>
                  <a:latin typeface="Times New Roman"/>
                  <a:ea typeface="ＭＳ Ｐゴシック"/>
                </a:rPr>
                <a:t>distance between human bodies</a:t>
              </a:r>
              <a:r>
                <a:rPr lang="ja-JP" altLang="en-US" b="0" dirty="0">
                  <a:solidFill>
                    <a:srgbClr val="000000"/>
                  </a:solidFill>
                  <a:latin typeface="Times New Roman"/>
                  <a:ea typeface="ＭＳ Ｐゴシック"/>
                </a:rPr>
                <a:t>●</a:t>
              </a:r>
              <a:endParaRPr lang="en-US" altLang="ja-JP" b="0" dirty="0">
                <a:solidFill>
                  <a:srgbClr val="000000"/>
                </a:solidFill>
                <a:latin typeface="Times New Roman"/>
                <a:ea typeface="ＭＳ Ｐゴシック"/>
              </a:endParaRPr>
            </a:p>
            <a:p>
              <a:pPr defTabSz="457200" eaLnBrk="1" fontAlgn="auto" hangingPunct="1">
                <a:spcBef>
                  <a:spcPts val="0"/>
                </a:spcBef>
                <a:spcAft>
                  <a:spcPts val="0"/>
                </a:spcAft>
              </a:pPr>
              <a:r>
                <a:rPr lang="en-US" altLang="ja-JP" b="0" dirty="0">
                  <a:solidFill>
                    <a:srgbClr val="000000"/>
                  </a:solidFill>
                  <a:latin typeface="Times New Roman"/>
                  <a:ea typeface="ＭＳ Ｐゴシック"/>
                </a:rPr>
                <a:t>9 points for every 500mm.</a:t>
              </a:r>
            </a:p>
            <a:p>
              <a:pPr defTabSz="457200" eaLnBrk="1" fontAlgn="auto" hangingPunct="1">
                <a:spcBef>
                  <a:spcPts val="0"/>
                </a:spcBef>
                <a:spcAft>
                  <a:spcPts val="0"/>
                </a:spcAft>
              </a:pPr>
              <a:r>
                <a:rPr lang="ja-JP" altLang="en-US" b="0" dirty="0">
                  <a:solidFill>
                    <a:srgbClr val="000000"/>
                  </a:solidFill>
                  <a:latin typeface="Times New Roman"/>
                  <a:ea typeface="ＭＳ Ｐゴシック"/>
                </a:rPr>
                <a:t> </a:t>
              </a:r>
              <a:r>
                <a:rPr lang="en-US" altLang="ja-JP" b="0" dirty="0">
                  <a:solidFill>
                    <a:srgbClr val="000000"/>
                  </a:solidFill>
                  <a:latin typeface="Times New Roman"/>
                  <a:ea typeface="ＭＳ Ｐゴシック"/>
                </a:rPr>
                <a:t>Distance: 1000-5000 [mm]</a:t>
              </a:r>
            </a:p>
          </p:txBody>
        </p:sp>
        <p:sp>
          <p:nvSpPr>
            <p:cNvPr id="34" name="テキスト ボックス 33">
              <a:extLst>
                <a:ext uri="{FF2B5EF4-FFF2-40B4-BE49-F238E27FC236}">
                  <a16:creationId xmlns:a16="http://schemas.microsoft.com/office/drawing/2014/main" id="{050AF490-D782-4061-189C-5E4226988770}"/>
                </a:ext>
              </a:extLst>
            </p:cNvPr>
            <p:cNvSpPr txBox="1"/>
            <p:nvPr/>
          </p:nvSpPr>
          <p:spPr>
            <a:xfrm>
              <a:off x="2158878" y="2191997"/>
              <a:ext cx="620683" cy="369332"/>
            </a:xfrm>
            <a:prstGeom prst="rect">
              <a:avLst/>
            </a:prstGeom>
            <a:solidFill>
              <a:srgbClr val="9BBB59">
                <a:lumMod val="20000"/>
                <a:lumOff val="80000"/>
              </a:srgbClr>
            </a:solidFill>
            <a:ln>
              <a:solidFill>
                <a:srgbClr val="9BBB59"/>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Times New Roman"/>
                  <a:ea typeface="ＭＳ Ｐゴシック"/>
                </a:rPr>
                <a:t>LOS</a:t>
              </a:r>
              <a:endParaRPr kumimoji="0" lang="ja-JP" altLang="en-US" sz="1800" b="0" i="0" u="none" strike="noStrike" kern="0" cap="none" spc="0" normalizeH="0" baseline="0" noProof="0" dirty="0">
                <a:ln>
                  <a:noFill/>
                </a:ln>
                <a:solidFill>
                  <a:prstClr val="black"/>
                </a:solidFill>
                <a:effectLst/>
                <a:uLnTx/>
                <a:uFillTx/>
                <a:latin typeface="Times New Roman"/>
                <a:ea typeface="ＭＳ Ｐゴシック"/>
              </a:endParaRPr>
            </a:p>
          </p:txBody>
        </p:sp>
        <p:sp>
          <p:nvSpPr>
            <p:cNvPr id="35" name="テキスト ボックス 34">
              <a:extLst>
                <a:ext uri="{FF2B5EF4-FFF2-40B4-BE49-F238E27FC236}">
                  <a16:creationId xmlns:a16="http://schemas.microsoft.com/office/drawing/2014/main" id="{5A0CF193-DB38-866F-4556-D93C52718E57}"/>
                </a:ext>
              </a:extLst>
            </p:cNvPr>
            <p:cNvSpPr txBox="1"/>
            <p:nvPr/>
          </p:nvSpPr>
          <p:spPr>
            <a:xfrm>
              <a:off x="1315598" y="2191997"/>
              <a:ext cx="787395" cy="369332"/>
            </a:xfrm>
            <a:prstGeom prst="rect">
              <a:avLst/>
            </a:prstGeom>
            <a:solidFill>
              <a:srgbClr val="9BBB59">
                <a:lumMod val="20000"/>
                <a:lumOff val="80000"/>
              </a:srgbClr>
            </a:solidFill>
            <a:ln>
              <a:solidFill>
                <a:srgbClr val="9BBB59"/>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Times New Roman"/>
                  <a:ea typeface="ＭＳ Ｐゴシック"/>
                </a:rPr>
                <a:t>NLOS</a:t>
              </a:r>
              <a:endParaRPr kumimoji="0" lang="ja-JP" altLang="en-US" sz="1800" b="0" i="0" u="none" strike="noStrike" kern="0" cap="none" spc="0" normalizeH="0" baseline="0" noProof="0" dirty="0">
                <a:ln>
                  <a:noFill/>
                </a:ln>
                <a:solidFill>
                  <a:prstClr val="black"/>
                </a:solidFill>
                <a:effectLst/>
                <a:uLnTx/>
                <a:uFillTx/>
                <a:latin typeface="Times New Roman"/>
                <a:ea typeface="ＭＳ Ｐゴシック"/>
              </a:endParaRPr>
            </a:p>
          </p:txBody>
        </p:sp>
        <p:sp>
          <p:nvSpPr>
            <p:cNvPr id="36" name="テキスト ボックス 35">
              <a:extLst>
                <a:ext uri="{FF2B5EF4-FFF2-40B4-BE49-F238E27FC236}">
                  <a16:creationId xmlns:a16="http://schemas.microsoft.com/office/drawing/2014/main" id="{2F4B0757-D0B7-555D-36C9-AA46CF3BAC57}"/>
                </a:ext>
              </a:extLst>
            </p:cNvPr>
            <p:cNvSpPr txBox="1"/>
            <p:nvPr/>
          </p:nvSpPr>
          <p:spPr>
            <a:xfrm>
              <a:off x="2745699" y="2659340"/>
              <a:ext cx="441146" cy="369332"/>
            </a:xfrm>
            <a:prstGeom prst="rect">
              <a:avLst/>
            </a:prstGeom>
            <a:solidFill>
              <a:srgbClr val="C0504D">
                <a:lumMod val="20000"/>
                <a:lumOff val="80000"/>
              </a:srgbClr>
            </a:solidFill>
            <a:ln>
              <a:solidFill>
                <a:srgbClr val="C0504D"/>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Times New Roman"/>
                  <a:ea typeface="ＭＳ Ｐゴシック"/>
                </a:rPr>
                <a:t>Tx</a:t>
              </a:r>
              <a:endParaRPr kumimoji="0" lang="ja-JP" altLang="en-US" sz="1800" b="0" i="0" u="none" strike="noStrike" kern="0" cap="none" spc="0" normalizeH="0" baseline="0" noProof="0" dirty="0">
                <a:ln>
                  <a:noFill/>
                </a:ln>
                <a:solidFill>
                  <a:prstClr val="black"/>
                </a:solidFill>
                <a:effectLst/>
                <a:uLnTx/>
                <a:uFillTx/>
                <a:latin typeface="Times New Roman"/>
                <a:ea typeface="ＭＳ Ｐゴシック"/>
              </a:endParaRPr>
            </a:p>
          </p:txBody>
        </p:sp>
        <p:sp>
          <p:nvSpPr>
            <p:cNvPr id="37" name="楕円 36">
              <a:extLst>
                <a:ext uri="{FF2B5EF4-FFF2-40B4-BE49-F238E27FC236}">
                  <a16:creationId xmlns:a16="http://schemas.microsoft.com/office/drawing/2014/main" id="{A8BD8C08-250A-22F7-27D3-1C6D107F0586}"/>
                </a:ext>
              </a:extLst>
            </p:cNvPr>
            <p:cNvSpPr/>
            <p:nvPr/>
          </p:nvSpPr>
          <p:spPr>
            <a:xfrm>
              <a:off x="2477294" y="2775098"/>
              <a:ext cx="86653" cy="86653"/>
            </a:xfrm>
            <a:prstGeom prst="ellipse">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Times New Roman"/>
                <a:ea typeface="ＭＳ Ｐゴシック"/>
                <a:cs typeface="+mn-cs"/>
              </a:endParaRPr>
            </a:p>
          </p:txBody>
        </p:sp>
        <p:cxnSp>
          <p:nvCxnSpPr>
            <p:cNvPr id="38" name="直線矢印コネクタ 37">
              <a:extLst>
                <a:ext uri="{FF2B5EF4-FFF2-40B4-BE49-F238E27FC236}">
                  <a16:creationId xmlns:a16="http://schemas.microsoft.com/office/drawing/2014/main" id="{DD231DAF-B14A-829E-2356-4F8EAF746C8F}"/>
                </a:ext>
              </a:extLst>
            </p:cNvPr>
            <p:cNvCxnSpPr>
              <a:cxnSpLocks/>
            </p:cNvCxnSpPr>
            <p:nvPr/>
          </p:nvCxnSpPr>
          <p:spPr>
            <a:xfrm flipV="1">
              <a:off x="2325438" y="3122028"/>
              <a:ext cx="248498" cy="32177"/>
            </a:xfrm>
            <a:prstGeom prst="straightConnector1">
              <a:avLst/>
            </a:prstGeom>
            <a:noFill/>
            <a:ln w="19050" cap="flat" cmpd="sng" algn="ctr">
              <a:solidFill>
                <a:sysClr val="windowText" lastClr="000000"/>
              </a:solidFill>
              <a:prstDash val="solid"/>
              <a:round/>
              <a:headEnd type="arrow" w="med" len="med"/>
              <a:tailEnd type="arrow" w="med" len="med"/>
            </a:ln>
            <a:effectLst/>
          </p:spPr>
        </p:cxnSp>
        <p:sp>
          <p:nvSpPr>
            <p:cNvPr id="39" name="テキスト ボックス 38">
              <a:extLst>
                <a:ext uri="{FF2B5EF4-FFF2-40B4-BE49-F238E27FC236}">
                  <a16:creationId xmlns:a16="http://schemas.microsoft.com/office/drawing/2014/main" id="{7DE36B5F-0ED8-B3B0-A7A7-355D70DD3E73}"/>
                </a:ext>
              </a:extLst>
            </p:cNvPr>
            <p:cNvSpPr txBox="1"/>
            <p:nvPr/>
          </p:nvSpPr>
          <p:spPr>
            <a:xfrm>
              <a:off x="2637064" y="3229491"/>
              <a:ext cx="992579" cy="369332"/>
            </a:xfrm>
            <a:prstGeom prst="rect">
              <a:avLst/>
            </a:prstGeom>
            <a:solidFill>
              <a:sysClr val="window" lastClr="FFFFFF">
                <a:lumMod val="95000"/>
              </a:sysClr>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Times New Roman"/>
                  <a:ea typeface="ＭＳ Ｐゴシック"/>
                </a:rPr>
                <a:t>Distance</a:t>
              </a:r>
              <a:endParaRPr kumimoji="0" lang="ja-JP" altLang="en-US" sz="1800" b="0" i="0" u="none" strike="noStrike" kern="0" cap="none" spc="0" normalizeH="0" baseline="0" noProof="0" dirty="0">
                <a:ln>
                  <a:noFill/>
                </a:ln>
                <a:solidFill>
                  <a:prstClr val="black"/>
                </a:solidFill>
                <a:effectLst/>
                <a:uLnTx/>
                <a:uFillTx/>
                <a:latin typeface="Times New Roman"/>
                <a:ea typeface="ＭＳ Ｐゴシック"/>
              </a:endParaRPr>
            </a:p>
          </p:txBody>
        </p:sp>
        <p:sp>
          <p:nvSpPr>
            <p:cNvPr id="40" name="テキスト ボックス 39">
              <a:extLst>
                <a:ext uri="{FF2B5EF4-FFF2-40B4-BE49-F238E27FC236}">
                  <a16:creationId xmlns:a16="http://schemas.microsoft.com/office/drawing/2014/main" id="{59E4E93C-6B5E-C204-C475-371A29ACE8BA}"/>
                </a:ext>
              </a:extLst>
            </p:cNvPr>
            <p:cNvSpPr txBox="1"/>
            <p:nvPr/>
          </p:nvSpPr>
          <p:spPr>
            <a:xfrm>
              <a:off x="6897397" y="2338066"/>
              <a:ext cx="620683" cy="369332"/>
            </a:xfrm>
            <a:prstGeom prst="rect">
              <a:avLst/>
            </a:prstGeom>
            <a:solidFill>
              <a:srgbClr val="9BBB59">
                <a:lumMod val="20000"/>
                <a:lumOff val="80000"/>
              </a:srgbClr>
            </a:solidFill>
            <a:ln>
              <a:solidFill>
                <a:srgbClr val="9BBB59"/>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Times New Roman"/>
                  <a:ea typeface="ＭＳ Ｐゴシック"/>
                </a:rPr>
                <a:t>LOS</a:t>
              </a:r>
              <a:endParaRPr kumimoji="0" lang="ja-JP" altLang="en-US" sz="1800" b="0" i="0" u="none" strike="noStrike" kern="0" cap="none" spc="0" normalizeH="0" baseline="0" noProof="0" dirty="0">
                <a:ln>
                  <a:noFill/>
                </a:ln>
                <a:solidFill>
                  <a:prstClr val="black"/>
                </a:solidFill>
                <a:effectLst/>
                <a:uLnTx/>
                <a:uFillTx/>
                <a:latin typeface="Times New Roman"/>
                <a:ea typeface="ＭＳ Ｐゴシック"/>
              </a:endParaRPr>
            </a:p>
          </p:txBody>
        </p:sp>
        <p:sp>
          <p:nvSpPr>
            <p:cNvPr id="41" name="テキスト ボックス 40">
              <a:extLst>
                <a:ext uri="{FF2B5EF4-FFF2-40B4-BE49-F238E27FC236}">
                  <a16:creationId xmlns:a16="http://schemas.microsoft.com/office/drawing/2014/main" id="{EB88C269-4801-4865-C2D1-F35751FF4EBA}"/>
                </a:ext>
              </a:extLst>
            </p:cNvPr>
            <p:cNvSpPr txBox="1"/>
            <p:nvPr/>
          </p:nvSpPr>
          <p:spPr>
            <a:xfrm>
              <a:off x="6054117" y="2338066"/>
              <a:ext cx="787395" cy="369332"/>
            </a:xfrm>
            <a:prstGeom prst="rect">
              <a:avLst/>
            </a:prstGeom>
            <a:solidFill>
              <a:srgbClr val="9BBB59">
                <a:lumMod val="20000"/>
                <a:lumOff val="80000"/>
              </a:srgbClr>
            </a:solidFill>
            <a:ln>
              <a:solidFill>
                <a:srgbClr val="9BBB59"/>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Times New Roman"/>
                  <a:ea typeface="ＭＳ Ｐゴシック"/>
                </a:rPr>
                <a:t>NLOS</a:t>
              </a:r>
              <a:endParaRPr kumimoji="0" lang="ja-JP" altLang="en-US" sz="1800" b="0" i="0" u="none" strike="noStrike" kern="0" cap="none" spc="0" normalizeH="0" baseline="0" noProof="0" dirty="0">
                <a:ln>
                  <a:noFill/>
                </a:ln>
                <a:solidFill>
                  <a:prstClr val="black"/>
                </a:solidFill>
                <a:effectLst/>
                <a:uLnTx/>
                <a:uFillTx/>
                <a:latin typeface="Times New Roman"/>
                <a:ea typeface="ＭＳ Ｐゴシック"/>
              </a:endParaRPr>
            </a:p>
          </p:txBody>
        </p:sp>
        <p:sp>
          <p:nvSpPr>
            <p:cNvPr id="42" name="テキスト ボックス 41">
              <a:extLst>
                <a:ext uri="{FF2B5EF4-FFF2-40B4-BE49-F238E27FC236}">
                  <a16:creationId xmlns:a16="http://schemas.microsoft.com/office/drawing/2014/main" id="{95A26E73-1180-98DA-DD97-14F3ACA87267}"/>
                </a:ext>
              </a:extLst>
            </p:cNvPr>
            <p:cNvSpPr txBox="1"/>
            <p:nvPr/>
          </p:nvSpPr>
          <p:spPr>
            <a:xfrm>
              <a:off x="8067510" y="2205639"/>
              <a:ext cx="441146" cy="369332"/>
            </a:xfrm>
            <a:prstGeom prst="rect">
              <a:avLst/>
            </a:prstGeom>
            <a:solidFill>
              <a:srgbClr val="C0504D">
                <a:lumMod val="20000"/>
                <a:lumOff val="80000"/>
              </a:srgbClr>
            </a:solidFill>
            <a:ln>
              <a:solidFill>
                <a:srgbClr val="C0504D"/>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Times New Roman"/>
                  <a:ea typeface="ＭＳ Ｐゴシック"/>
                </a:rPr>
                <a:t>Tx</a:t>
              </a:r>
              <a:endParaRPr kumimoji="0" lang="ja-JP" altLang="en-US" sz="1800" b="0" i="0" u="none" strike="noStrike" kern="0" cap="none" spc="0" normalizeH="0" baseline="0" noProof="0" dirty="0">
                <a:ln>
                  <a:noFill/>
                </a:ln>
                <a:solidFill>
                  <a:prstClr val="black"/>
                </a:solidFill>
                <a:effectLst/>
                <a:uLnTx/>
                <a:uFillTx/>
                <a:latin typeface="Times New Roman"/>
                <a:ea typeface="ＭＳ Ｐゴシック"/>
              </a:endParaRPr>
            </a:p>
          </p:txBody>
        </p:sp>
        <p:sp>
          <p:nvSpPr>
            <p:cNvPr id="43" name="楕円 42">
              <a:extLst>
                <a:ext uri="{FF2B5EF4-FFF2-40B4-BE49-F238E27FC236}">
                  <a16:creationId xmlns:a16="http://schemas.microsoft.com/office/drawing/2014/main" id="{729A0298-8A37-2B81-F683-FD3047AA18C4}"/>
                </a:ext>
              </a:extLst>
            </p:cNvPr>
            <p:cNvSpPr/>
            <p:nvPr/>
          </p:nvSpPr>
          <p:spPr>
            <a:xfrm>
              <a:off x="8204764" y="2794531"/>
              <a:ext cx="86653" cy="86653"/>
            </a:xfrm>
            <a:prstGeom prst="ellipse">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Times New Roman"/>
                <a:ea typeface="ＭＳ Ｐゴシック"/>
                <a:cs typeface="+mn-cs"/>
              </a:endParaRPr>
            </a:p>
          </p:txBody>
        </p:sp>
        <p:cxnSp>
          <p:nvCxnSpPr>
            <p:cNvPr id="44" name="直線矢印コネクタ 43">
              <a:extLst>
                <a:ext uri="{FF2B5EF4-FFF2-40B4-BE49-F238E27FC236}">
                  <a16:creationId xmlns:a16="http://schemas.microsoft.com/office/drawing/2014/main" id="{9C1F41B2-95FB-9BB5-947C-181EBF67A0E0}"/>
                </a:ext>
              </a:extLst>
            </p:cNvPr>
            <p:cNvCxnSpPr>
              <a:cxnSpLocks/>
            </p:cNvCxnSpPr>
            <p:nvPr/>
          </p:nvCxnSpPr>
          <p:spPr>
            <a:xfrm flipV="1">
              <a:off x="7014243" y="3122028"/>
              <a:ext cx="1256632" cy="205131"/>
            </a:xfrm>
            <a:prstGeom prst="straightConnector1">
              <a:avLst/>
            </a:prstGeom>
            <a:noFill/>
            <a:ln w="19050" cap="flat" cmpd="sng" algn="ctr">
              <a:solidFill>
                <a:sysClr val="windowText" lastClr="000000"/>
              </a:solidFill>
              <a:prstDash val="solid"/>
              <a:round/>
              <a:headEnd type="arrow" w="med" len="med"/>
              <a:tailEnd type="arrow" w="med" len="med"/>
            </a:ln>
            <a:effectLst/>
          </p:spPr>
        </p:cxnSp>
        <p:sp>
          <p:nvSpPr>
            <p:cNvPr id="45" name="テキスト ボックス 44">
              <a:extLst>
                <a:ext uri="{FF2B5EF4-FFF2-40B4-BE49-F238E27FC236}">
                  <a16:creationId xmlns:a16="http://schemas.microsoft.com/office/drawing/2014/main" id="{3355EB24-1D69-5CD0-6D1F-31F91530ACF9}"/>
                </a:ext>
              </a:extLst>
            </p:cNvPr>
            <p:cNvSpPr txBox="1"/>
            <p:nvPr/>
          </p:nvSpPr>
          <p:spPr>
            <a:xfrm>
              <a:off x="7391744" y="3378505"/>
              <a:ext cx="992579" cy="369332"/>
            </a:xfrm>
            <a:prstGeom prst="rect">
              <a:avLst/>
            </a:prstGeom>
            <a:solidFill>
              <a:sysClr val="window" lastClr="FFFFFF">
                <a:lumMod val="95000"/>
              </a:sysClr>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Times New Roman"/>
                  <a:ea typeface="ＭＳ Ｐゴシック"/>
                </a:rPr>
                <a:t>Distance</a:t>
              </a:r>
              <a:endParaRPr kumimoji="0" lang="ja-JP" altLang="en-US" sz="1800" b="0" i="0" u="none" strike="noStrike" kern="0" cap="none" spc="0" normalizeH="0" baseline="0" noProof="0" dirty="0">
                <a:ln>
                  <a:noFill/>
                </a:ln>
                <a:solidFill>
                  <a:prstClr val="black"/>
                </a:solidFill>
                <a:effectLst/>
                <a:uLnTx/>
                <a:uFillTx/>
                <a:latin typeface="Times New Roman"/>
                <a:ea typeface="ＭＳ Ｐゴシック"/>
              </a:endParaRPr>
            </a:p>
          </p:txBody>
        </p:sp>
        <p:sp>
          <p:nvSpPr>
            <p:cNvPr id="46" name="テキスト ボックス 45">
              <a:extLst>
                <a:ext uri="{FF2B5EF4-FFF2-40B4-BE49-F238E27FC236}">
                  <a16:creationId xmlns:a16="http://schemas.microsoft.com/office/drawing/2014/main" id="{E4230897-06C7-0472-858A-75E7E3389F89}"/>
                </a:ext>
              </a:extLst>
            </p:cNvPr>
            <p:cNvSpPr txBox="1"/>
            <p:nvPr/>
          </p:nvSpPr>
          <p:spPr>
            <a:xfrm>
              <a:off x="1173949" y="3936074"/>
              <a:ext cx="2926230" cy="415304"/>
            </a:xfrm>
            <a:prstGeom prst="rect">
              <a:avLst/>
            </a:prstGeom>
            <a:noFill/>
          </p:spPr>
          <p:txBody>
            <a:bodyPr wrap="square">
              <a:spAutoFit/>
            </a:bodyPr>
            <a:lstStyle/>
            <a:p>
              <a:pPr defTabSz="457200" eaLnBrk="1" fontAlgn="auto" hangingPunct="1">
                <a:spcBef>
                  <a:spcPts val="0"/>
                </a:spcBef>
                <a:spcAft>
                  <a:spcPts val="0"/>
                </a:spcAft>
              </a:pPr>
              <a:r>
                <a:rPr lang="ja-JP" altLang="en-US" b="0" dirty="0">
                  <a:solidFill>
                    <a:srgbClr val="000000"/>
                  </a:solidFill>
                  <a:latin typeface="Times New Roman"/>
                  <a:ea typeface="ＭＳ Ｐゴシック"/>
                </a:rPr>
                <a:t> </a:t>
              </a:r>
              <a:r>
                <a:rPr lang="en-US" altLang="ja-JP" b="0" dirty="0">
                  <a:solidFill>
                    <a:srgbClr val="000000"/>
                  </a:solidFill>
                  <a:latin typeface="Times New Roman"/>
                  <a:ea typeface="ＭＳ Ｐゴシック"/>
                </a:rPr>
                <a:t>Distance=1000 [mm]</a:t>
              </a:r>
            </a:p>
          </p:txBody>
        </p:sp>
        <p:sp>
          <p:nvSpPr>
            <p:cNvPr id="47" name="テキスト ボックス 46">
              <a:extLst>
                <a:ext uri="{FF2B5EF4-FFF2-40B4-BE49-F238E27FC236}">
                  <a16:creationId xmlns:a16="http://schemas.microsoft.com/office/drawing/2014/main" id="{0D6A2716-4BCD-4D17-39DC-D1BA4EB71230}"/>
                </a:ext>
              </a:extLst>
            </p:cNvPr>
            <p:cNvSpPr txBox="1"/>
            <p:nvPr/>
          </p:nvSpPr>
          <p:spPr>
            <a:xfrm>
              <a:off x="6161013" y="4164786"/>
              <a:ext cx="3275498" cy="415304"/>
            </a:xfrm>
            <a:prstGeom prst="rect">
              <a:avLst/>
            </a:prstGeom>
            <a:noFill/>
          </p:spPr>
          <p:txBody>
            <a:bodyPr wrap="square">
              <a:spAutoFit/>
            </a:bodyPr>
            <a:lstStyle/>
            <a:p>
              <a:pPr defTabSz="457200" eaLnBrk="1" fontAlgn="auto" hangingPunct="1">
                <a:spcBef>
                  <a:spcPts val="0"/>
                </a:spcBef>
                <a:spcAft>
                  <a:spcPts val="0"/>
                </a:spcAft>
              </a:pPr>
              <a:r>
                <a:rPr lang="ja-JP" altLang="en-US" b="0" dirty="0">
                  <a:solidFill>
                    <a:srgbClr val="000000"/>
                  </a:solidFill>
                  <a:latin typeface="Times New Roman"/>
                  <a:ea typeface="ＭＳ Ｐゴシック"/>
                </a:rPr>
                <a:t> </a:t>
              </a:r>
              <a:r>
                <a:rPr lang="en-US" altLang="ja-JP" b="0" dirty="0">
                  <a:solidFill>
                    <a:srgbClr val="000000"/>
                  </a:solidFill>
                  <a:latin typeface="Times New Roman"/>
                  <a:ea typeface="ＭＳ Ｐゴシック"/>
                </a:rPr>
                <a:t>Distance=5000 [mm]</a:t>
              </a:r>
            </a:p>
          </p:txBody>
        </p:sp>
      </p:grpSp>
    </p:spTree>
    <p:extLst>
      <p:ext uri="{BB962C8B-B14F-4D97-AF65-F5344CB8AC3E}">
        <p14:creationId xmlns:p14="http://schemas.microsoft.com/office/powerpoint/2010/main" val="313400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A24B3473-E4A4-4EFC-B2FC-6838CE299452}"/>
              </a:ext>
            </a:extLst>
          </p:cNvPr>
          <p:cNvSpPr>
            <a:spLocks noGrp="1"/>
          </p:cNvSpPr>
          <p:nvPr>
            <p:ph type="dt" idx="10"/>
          </p:nvPr>
        </p:nvSpPr>
        <p:spPr/>
        <p:txBody>
          <a:bodyPr/>
          <a:lstStyle/>
          <a:p>
            <a:r>
              <a:rPr lang="en-US" altLang="ja-JP"/>
              <a:t>March 2024</a:t>
            </a:r>
            <a:endParaRPr lang="en-US" dirty="0"/>
          </a:p>
        </p:txBody>
      </p:sp>
      <p:sp>
        <p:nvSpPr>
          <p:cNvPr id="5" name="フッター プレースホルダー 4">
            <a:extLst>
              <a:ext uri="{FF2B5EF4-FFF2-40B4-BE49-F238E27FC236}">
                <a16:creationId xmlns:a16="http://schemas.microsoft.com/office/drawing/2014/main" id="{67CEC742-1FC3-EAA8-3579-27E682618DF0}"/>
              </a:ext>
            </a:extLst>
          </p:cNvPr>
          <p:cNvSpPr>
            <a:spLocks noGrp="1"/>
          </p:cNvSpPr>
          <p:nvPr>
            <p:ph type="ftr" idx="11"/>
          </p:nvPr>
        </p:nvSpPr>
        <p:spPr/>
        <p:txBody>
          <a:bodyPr/>
          <a:lstStyle/>
          <a:p>
            <a:r>
              <a:rPr lang="en-US"/>
              <a:t>Yutaro Aoki, Takumi Kobayashi, Daisuke Anzai, (Nagoya Institute of Technology)</a:t>
            </a:r>
            <a:endParaRPr lang="en-US" dirty="0"/>
          </a:p>
        </p:txBody>
      </p:sp>
      <p:sp>
        <p:nvSpPr>
          <p:cNvPr id="6" name="スライド番号プレースホルダー 5">
            <a:extLst>
              <a:ext uri="{FF2B5EF4-FFF2-40B4-BE49-F238E27FC236}">
                <a16:creationId xmlns:a16="http://schemas.microsoft.com/office/drawing/2014/main" id="{F23E9639-F8AB-1345-2E37-95A69243A88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graphicFrame>
        <p:nvGraphicFramePr>
          <p:cNvPr id="12" name="グラフ 11">
            <a:extLst>
              <a:ext uri="{FF2B5EF4-FFF2-40B4-BE49-F238E27FC236}">
                <a16:creationId xmlns:a16="http://schemas.microsoft.com/office/drawing/2014/main" id="{BCC7F07E-A128-64E7-B16F-C5BFB776EED4}"/>
              </a:ext>
            </a:extLst>
          </p:cNvPr>
          <p:cNvGraphicFramePr>
            <a:graphicFrameLocks/>
          </p:cNvGraphicFramePr>
          <p:nvPr>
            <p:extLst>
              <p:ext uri="{D42A27DB-BD31-4B8C-83A1-F6EECF244321}">
                <p14:modId xmlns:p14="http://schemas.microsoft.com/office/powerpoint/2010/main" val="2633834784"/>
              </p:ext>
            </p:extLst>
          </p:nvPr>
        </p:nvGraphicFramePr>
        <p:xfrm>
          <a:off x="90247" y="978668"/>
          <a:ext cx="5159848" cy="36395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表 12">
            <a:extLst>
              <a:ext uri="{FF2B5EF4-FFF2-40B4-BE49-F238E27FC236}">
                <a16:creationId xmlns:a16="http://schemas.microsoft.com/office/drawing/2014/main" id="{920FDCF7-3A18-8EE4-DE50-5BE1007CB5AE}"/>
              </a:ext>
            </a:extLst>
          </p:cNvPr>
          <p:cNvGraphicFramePr>
            <a:graphicFrameLocks noGrp="1"/>
          </p:cNvGraphicFramePr>
          <p:nvPr>
            <p:extLst>
              <p:ext uri="{D42A27DB-BD31-4B8C-83A1-F6EECF244321}">
                <p14:modId xmlns:p14="http://schemas.microsoft.com/office/powerpoint/2010/main" val="1861467049"/>
              </p:ext>
            </p:extLst>
          </p:nvPr>
        </p:nvGraphicFramePr>
        <p:xfrm>
          <a:off x="5080556" y="2036464"/>
          <a:ext cx="3973197" cy="1666756"/>
        </p:xfrm>
        <a:graphic>
          <a:graphicData uri="http://schemas.openxmlformats.org/drawingml/2006/table">
            <a:tbl>
              <a:tblPr/>
              <a:tblGrid>
                <a:gridCol w="1326737">
                  <a:extLst>
                    <a:ext uri="{9D8B030D-6E8A-4147-A177-3AD203B41FA5}">
                      <a16:colId xmlns:a16="http://schemas.microsoft.com/office/drawing/2014/main" val="1117877456"/>
                    </a:ext>
                  </a:extLst>
                </a:gridCol>
                <a:gridCol w="847725">
                  <a:extLst>
                    <a:ext uri="{9D8B030D-6E8A-4147-A177-3AD203B41FA5}">
                      <a16:colId xmlns:a16="http://schemas.microsoft.com/office/drawing/2014/main" val="1043569916"/>
                    </a:ext>
                  </a:extLst>
                </a:gridCol>
                <a:gridCol w="1798735">
                  <a:extLst>
                    <a:ext uri="{9D8B030D-6E8A-4147-A177-3AD203B41FA5}">
                      <a16:colId xmlns:a16="http://schemas.microsoft.com/office/drawing/2014/main" val="2681605947"/>
                    </a:ext>
                  </a:extLst>
                </a:gridCol>
              </a:tblGrid>
              <a:tr h="79997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algn="ctr" fontAlgn="ctr"/>
                      <a:r>
                        <a:rPr lang="ja-JP" altLang="en-US" sz="2000" b="0" i="0" u="none" strike="noStrike" dirty="0">
                          <a:solidFill>
                            <a:sysClr val="windowText" lastClr="000000"/>
                          </a:solidFill>
                          <a:effectLst/>
                          <a:latin typeface="+mj-lt"/>
                          <a:ea typeface="游ゴシック" panose="020B0400000000000000" pitchFamily="50" charset="-128"/>
                        </a:rPr>
                        <a:t>　</a:t>
                      </a:r>
                    </a:p>
                  </a:txBody>
                  <a:tcPr marL="21071" marR="21071" marT="21071"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algn="ctr" fontAlgn="ctr"/>
                      <a:r>
                        <a:rPr lang="en-US" sz="2000" b="0" i="1" u="none" strike="noStrike" dirty="0">
                          <a:solidFill>
                            <a:sysClr val="windowText" lastClr="000000"/>
                          </a:solidFill>
                          <a:effectLst/>
                          <a:latin typeface="+mj-lt"/>
                          <a:ea typeface="游ゴシック" panose="020B0400000000000000" pitchFamily="50" charset="-128"/>
                        </a:rPr>
                        <a:t>n</a:t>
                      </a:r>
                    </a:p>
                  </a:txBody>
                  <a:tcPr marL="21071" marR="21071" marT="21071"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marL="0" marR="0" lvl="0" indent="0" algn="ctr" defTabSz="342891" rtl="0" eaLnBrk="1" fontAlgn="ctr" latinLnBrk="0" hangingPunct="1">
                        <a:lnSpc>
                          <a:spcPct val="100000"/>
                        </a:lnSpc>
                        <a:spcBef>
                          <a:spcPts val="0"/>
                        </a:spcBef>
                        <a:spcAft>
                          <a:spcPts val="0"/>
                        </a:spcAft>
                        <a:buClrTx/>
                        <a:buSzTx/>
                        <a:buFontTx/>
                        <a:buNone/>
                        <a:tabLst/>
                        <a:defRPr/>
                      </a:pPr>
                      <a:r>
                        <a:rPr lang="en-US" altLang="ja-JP" sz="2400" b="0" i="0" u="none" strike="noStrike" dirty="0">
                          <a:solidFill>
                            <a:sysClr val="windowText" lastClr="000000"/>
                          </a:solidFill>
                          <a:effectLst/>
                          <a:latin typeface="Times New Roman" panose="02020603050405020304" pitchFamily="18" charset="0"/>
                          <a:ea typeface="游ゴシック" panose="020B0400000000000000" pitchFamily="50" charset="-128"/>
                        </a:rPr>
                        <a:t>PL</a:t>
                      </a:r>
                      <a:r>
                        <a:rPr lang="en-US" altLang="ja-JP" sz="2400" b="0" i="0" u="none" strike="noStrike" baseline="-25000" dirty="0">
                          <a:solidFill>
                            <a:sysClr val="windowText" lastClr="000000"/>
                          </a:solidFill>
                          <a:effectLst/>
                          <a:latin typeface="Times New Roman" panose="02020603050405020304" pitchFamily="18" charset="0"/>
                          <a:ea typeface="游ゴシック" panose="020B0400000000000000" pitchFamily="50" charset="-128"/>
                        </a:rPr>
                        <a:t>0</a:t>
                      </a:r>
                      <a:r>
                        <a:rPr lang="en-US" altLang="ja-JP" sz="2400" b="0" i="0" u="none" strike="noStrike" dirty="0">
                          <a:solidFill>
                            <a:sysClr val="windowText" lastClr="000000"/>
                          </a:solidFill>
                          <a:effectLst/>
                          <a:latin typeface="Times New Roman" panose="02020603050405020304" pitchFamily="18" charset="0"/>
                          <a:ea typeface="游ゴシック" panose="020B0400000000000000" pitchFamily="50" charset="-128"/>
                        </a:rPr>
                        <a:t> (dB)</a:t>
                      </a:r>
                      <a:r>
                        <a:rPr lang="en-US" altLang="ja-JP" sz="1800" b="0" i="0" u="none" strike="noStrike" dirty="0">
                          <a:solidFill>
                            <a:sysClr val="windowText" lastClr="000000"/>
                          </a:solidFill>
                          <a:effectLst/>
                          <a:latin typeface="Times New Roman" panose="02020603050405020304" pitchFamily="18" charset="0"/>
                          <a:ea typeface="游ゴシック" panose="020B0400000000000000" pitchFamily="50" charset="-128"/>
                        </a:rPr>
                        <a:t> (d</a:t>
                      </a:r>
                      <a:r>
                        <a:rPr lang="en-US" altLang="ja-JP" sz="1800" b="0" i="0" u="none" strike="noStrike" baseline="-25000" dirty="0">
                          <a:solidFill>
                            <a:sysClr val="windowText" lastClr="000000"/>
                          </a:solidFill>
                          <a:effectLst/>
                          <a:latin typeface="Times New Roman" panose="02020603050405020304" pitchFamily="18" charset="0"/>
                          <a:ea typeface="游ゴシック" panose="020B0400000000000000" pitchFamily="50" charset="-128"/>
                        </a:rPr>
                        <a:t>0</a:t>
                      </a:r>
                      <a:r>
                        <a:rPr lang="en-US" altLang="ja-JP" sz="1800" b="0" i="0" u="none" strike="noStrike" dirty="0">
                          <a:solidFill>
                            <a:sysClr val="windowText" lastClr="000000"/>
                          </a:solidFill>
                          <a:effectLst/>
                          <a:latin typeface="Times New Roman" panose="02020603050405020304" pitchFamily="18" charset="0"/>
                          <a:ea typeface="游ゴシック" panose="020B0400000000000000" pitchFamily="50" charset="-128"/>
                        </a:rPr>
                        <a:t>=1000 (mm))</a:t>
                      </a:r>
                      <a:endParaRPr lang="en-US" altLang="ja-JP" sz="2400" b="0" i="0" u="none" strike="noStrike" dirty="0">
                        <a:solidFill>
                          <a:sysClr val="windowText" lastClr="000000"/>
                        </a:solidFill>
                        <a:effectLst/>
                        <a:latin typeface="Times New Roman" panose="02020603050405020304" pitchFamily="18" charset="0"/>
                        <a:ea typeface="游ゴシック" panose="020B0400000000000000" pitchFamily="50" charset="-128"/>
                      </a:endParaRPr>
                    </a:p>
                  </a:txBody>
                  <a:tcPr marL="21071" marR="21071" marT="21071"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31923194"/>
                  </a:ext>
                </a:extLst>
              </a:tr>
              <a:tr h="44604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algn="ctr" fontAlgn="ctr"/>
                      <a:r>
                        <a:rPr lang="en-US" sz="2000" b="0" i="0" u="none" strike="noStrike" dirty="0">
                          <a:solidFill>
                            <a:sysClr val="windowText" lastClr="000000"/>
                          </a:solidFill>
                          <a:effectLst/>
                          <a:latin typeface="+mj-lt"/>
                          <a:ea typeface="游ゴシック" panose="020B0400000000000000" pitchFamily="50" charset="-128"/>
                        </a:rPr>
                        <a:t>LOS</a:t>
                      </a:r>
                    </a:p>
                  </a:txBody>
                  <a:tcPr marL="21071" marR="21071" marT="21071"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algn="ctr" fontAlgn="ctr"/>
                      <a:r>
                        <a:rPr lang="en-US" altLang="ja-JP" sz="2000" b="1" i="0" u="none" strike="noStrike" dirty="0">
                          <a:solidFill>
                            <a:sysClr val="windowText" lastClr="000000"/>
                          </a:solidFill>
                          <a:effectLst/>
                          <a:latin typeface="+mj-lt"/>
                          <a:ea typeface="游ゴシック" panose="020B0400000000000000" pitchFamily="50" charset="-128"/>
                        </a:rPr>
                        <a:t>1.26</a:t>
                      </a:r>
                    </a:p>
                  </a:txBody>
                  <a:tcPr marL="21071" marR="21071" marT="21071"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algn="ctr" fontAlgn="ctr"/>
                      <a:r>
                        <a:rPr lang="en-US" altLang="ja-JP" sz="2000" b="1" i="0" u="none" strike="noStrike" dirty="0">
                          <a:solidFill>
                            <a:sysClr val="windowText" lastClr="000000"/>
                          </a:solidFill>
                          <a:effectLst/>
                          <a:latin typeface="+mj-lt"/>
                          <a:ea typeface="游ゴシック" panose="020B0400000000000000" pitchFamily="50" charset="-128"/>
                        </a:rPr>
                        <a:t>60.70</a:t>
                      </a:r>
                    </a:p>
                  </a:txBody>
                  <a:tcPr marL="21071" marR="21071" marT="21071"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0689462"/>
                  </a:ext>
                </a:extLst>
              </a:tr>
              <a:tr h="4207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algn="ctr" fontAlgn="ctr"/>
                      <a:r>
                        <a:rPr lang="en-US" sz="2000" b="0" i="0" u="none" strike="noStrike" dirty="0">
                          <a:solidFill>
                            <a:sysClr val="windowText" lastClr="000000"/>
                          </a:solidFill>
                          <a:effectLst/>
                          <a:latin typeface="+mj-lt"/>
                          <a:ea typeface="游ゴシック" panose="020B0400000000000000" pitchFamily="50" charset="-128"/>
                        </a:rPr>
                        <a:t>NLOS</a:t>
                      </a:r>
                    </a:p>
                  </a:txBody>
                  <a:tcPr marL="21071" marR="21071" marT="21071"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algn="ctr" fontAlgn="ctr"/>
                      <a:r>
                        <a:rPr lang="en-US" altLang="ja-JP" sz="2000" b="1" i="0" u="none" strike="noStrike" dirty="0">
                          <a:solidFill>
                            <a:sysClr val="windowText" lastClr="000000"/>
                          </a:solidFill>
                          <a:effectLst/>
                          <a:latin typeface="+mj-lt"/>
                          <a:ea typeface="游ゴシック" panose="020B0400000000000000" pitchFamily="50" charset="-128"/>
                        </a:rPr>
                        <a:t>0.03</a:t>
                      </a:r>
                    </a:p>
                  </a:txBody>
                  <a:tcPr marL="21071" marR="21071" marT="21071"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imes New Roman"/>
                          <a:ea typeface="ＭＳ Ｐゴシック"/>
                          <a:sym typeface="Arial"/>
                        </a:defRPr>
                      </a:lvl9pPr>
                    </a:lstStyle>
                    <a:p>
                      <a:pPr algn="ctr" fontAlgn="ctr"/>
                      <a:r>
                        <a:rPr lang="en-US" altLang="ja-JP" sz="2000" b="1" i="0" u="none" strike="noStrike" dirty="0">
                          <a:solidFill>
                            <a:sysClr val="windowText" lastClr="000000"/>
                          </a:solidFill>
                          <a:effectLst/>
                          <a:latin typeface="+mj-lt"/>
                          <a:ea typeface="游ゴシック" panose="020B0400000000000000" pitchFamily="50" charset="-128"/>
                        </a:rPr>
                        <a:t>68.36</a:t>
                      </a:r>
                    </a:p>
                  </a:txBody>
                  <a:tcPr marL="21071" marR="21071" marT="21071"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4495618"/>
                  </a:ext>
                </a:extLst>
              </a:tr>
            </a:tbl>
          </a:graphicData>
        </a:graphic>
      </p:graphicFrame>
      <p:sp>
        <p:nvSpPr>
          <p:cNvPr id="14" name="テキスト ボックス 13">
            <a:extLst>
              <a:ext uri="{FF2B5EF4-FFF2-40B4-BE49-F238E27FC236}">
                <a16:creationId xmlns:a16="http://schemas.microsoft.com/office/drawing/2014/main" id="{D418647A-FB5B-0214-1114-DE5D423E1294}"/>
              </a:ext>
            </a:extLst>
          </p:cNvPr>
          <p:cNvSpPr txBox="1"/>
          <p:nvPr/>
        </p:nvSpPr>
        <p:spPr>
          <a:xfrm>
            <a:off x="5423599" y="4576350"/>
            <a:ext cx="2605200" cy="369332"/>
          </a:xfrm>
          <a:prstGeom prst="rect">
            <a:avLst/>
          </a:prstGeom>
          <a:noFill/>
        </p:spPr>
        <p:txBody>
          <a:bodyPr wrap="none" rtlCol="0">
            <a:spAutoFit/>
          </a:bodyPr>
          <a:lstStyle/>
          <a:p>
            <a:pPr defTabSz="457200" eaLnBrk="1" fontAlgn="auto" hangingPunct="1">
              <a:spcBef>
                <a:spcPts val="0"/>
              </a:spcBef>
              <a:spcAft>
                <a:spcPts val="0"/>
              </a:spcAft>
            </a:pPr>
            <a:r>
              <a:rPr lang="en-US" altLang="ja-JP" b="0" dirty="0">
                <a:solidFill>
                  <a:prstClr val="black"/>
                </a:solidFill>
                <a:latin typeface="Times New Roman"/>
                <a:ea typeface="ＭＳ Ｐゴシック"/>
              </a:rPr>
              <a:t>PL=12.578 log(d)+22.966</a:t>
            </a:r>
            <a:endParaRPr lang="ja-JP" altLang="en-US" b="0" dirty="0">
              <a:solidFill>
                <a:prstClr val="black"/>
              </a:solidFill>
              <a:latin typeface="Times New Roman"/>
              <a:ea typeface="ＭＳ Ｐゴシック"/>
            </a:endParaRPr>
          </a:p>
        </p:txBody>
      </p:sp>
      <p:sp>
        <p:nvSpPr>
          <p:cNvPr id="15" name="テキスト ボックス 14">
            <a:extLst>
              <a:ext uri="{FF2B5EF4-FFF2-40B4-BE49-F238E27FC236}">
                <a16:creationId xmlns:a16="http://schemas.microsoft.com/office/drawing/2014/main" id="{D4149202-CD90-9B89-7946-9E6752A9656F}"/>
              </a:ext>
            </a:extLst>
          </p:cNvPr>
          <p:cNvSpPr txBox="1"/>
          <p:nvPr/>
        </p:nvSpPr>
        <p:spPr>
          <a:xfrm>
            <a:off x="5423599" y="4958738"/>
            <a:ext cx="2605200" cy="369332"/>
          </a:xfrm>
          <a:prstGeom prst="rect">
            <a:avLst/>
          </a:prstGeom>
          <a:noFill/>
        </p:spPr>
        <p:txBody>
          <a:bodyPr wrap="none" rtlCol="0">
            <a:spAutoFit/>
          </a:bodyPr>
          <a:lstStyle/>
          <a:p>
            <a:pPr defTabSz="457200" eaLnBrk="1" fontAlgn="auto" hangingPunct="1">
              <a:spcBef>
                <a:spcPts val="0"/>
              </a:spcBef>
              <a:spcAft>
                <a:spcPts val="0"/>
              </a:spcAft>
            </a:pPr>
            <a:r>
              <a:rPr lang="en-US" altLang="ja-JP" b="0" dirty="0">
                <a:solidFill>
                  <a:prstClr val="black"/>
                </a:solidFill>
                <a:latin typeface="Times New Roman"/>
                <a:ea typeface="ＭＳ Ｐゴシック"/>
              </a:rPr>
              <a:t>PL=0.2535 log(d)+67.598</a:t>
            </a:r>
            <a:endParaRPr lang="ja-JP" altLang="en-US" b="0" dirty="0">
              <a:solidFill>
                <a:prstClr val="black"/>
              </a:solidFill>
              <a:latin typeface="Times New Roman"/>
              <a:ea typeface="ＭＳ Ｐゴシック"/>
            </a:endParaRPr>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45EA0795-1F9B-6AF7-CEFD-C6E33544EA97}"/>
                  </a:ext>
                </a:extLst>
              </p:cNvPr>
              <p:cNvSpPr txBox="1"/>
              <p:nvPr/>
            </p:nvSpPr>
            <p:spPr>
              <a:xfrm>
                <a:off x="1248692" y="4588340"/>
                <a:ext cx="4633660" cy="714683"/>
              </a:xfrm>
              <a:prstGeom prst="rect">
                <a:avLst/>
              </a:prstGeom>
              <a:noFill/>
            </p:spPr>
            <p:txBody>
              <a:bodyPr wrap="square">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ja-JP" b="0" i="1" smtClean="0">
                          <a:solidFill>
                            <a:prstClr val="black"/>
                          </a:solidFill>
                          <a:latin typeface="Cambria Math" panose="02040503050406030204" pitchFamily="18" charset="0"/>
                        </a:rPr>
                        <m:t>𝑃𝐿</m:t>
                      </m:r>
                      <m:r>
                        <a:rPr lang="en-US" altLang="ja-JP" b="0" i="1" smtClean="0">
                          <a:solidFill>
                            <a:prstClr val="black"/>
                          </a:solidFill>
                          <a:latin typeface="Cambria Math" panose="02040503050406030204" pitchFamily="18" charset="0"/>
                        </a:rPr>
                        <m:t>=</m:t>
                      </m:r>
                      <m:r>
                        <a:rPr lang="en-US" altLang="ja-JP" b="0" i="1" smtClean="0">
                          <a:solidFill>
                            <a:prstClr val="black"/>
                          </a:solidFill>
                          <a:latin typeface="Cambria Math" panose="02040503050406030204" pitchFamily="18" charset="0"/>
                        </a:rPr>
                        <m:t>𝑃</m:t>
                      </m:r>
                      <m:sSub>
                        <m:sSubPr>
                          <m:ctrlPr>
                            <a:rPr lang="en-US" altLang="ja-JP" b="0" i="1" smtClean="0">
                              <a:solidFill>
                                <a:prstClr val="black"/>
                              </a:solidFill>
                              <a:latin typeface="Cambria Math" panose="02040503050406030204" pitchFamily="18" charset="0"/>
                            </a:rPr>
                          </m:ctrlPr>
                        </m:sSubPr>
                        <m:e>
                          <m:r>
                            <a:rPr lang="en-US" altLang="ja-JP" b="0" i="1" smtClean="0">
                              <a:solidFill>
                                <a:prstClr val="black"/>
                              </a:solidFill>
                              <a:latin typeface="Cambria Math" panose="02040503050406030204" pitchFamily="18" charset="0"/>
                            </a:rPr>
                            <m:t>𝐿</m:t>
                          </m:r>
                        </m:e>
                        <m:sub>
                          <m:r>
                            <a:rPr lang="en-US" altLang="ja-JP" b="0" i="1" smtClean="0">
                              <a:solidFill>
                                <a:prstClr val="black"/>
                              </a:solidFill>
                              <a:latin typeface="Cambria Math" panose="02040503050406030204" pitchFamily="18" charset="0"/>
                            </a:rPr>
                            <m:t>0</m:t>
                          </m:r>
                        </m:sub>
                      </m:sSub>
                      <m:r>
                        <a:rPr lang="en-US" altLang="ja-JP" b="0" i="1" smtClean="0">
                          <a:solidFill>
                            <a:prstClr val="black"/>
                          </a:solidFill>
                          <a:latin typeface="Cambria Math" panose="02040503050406030204" pitchFamily="18" charset="0"/>
                        </a:rPr>
                        <m:t>+10</m:t>
                      </m:r>
                      <m:r>
                        <a:rPr lang="en-US" altLang="ja-JP" b="0" i="1" smtClean="0">
                          <a:solidFill>
                            <a:prstClr val="black"/>
                          </a:solidFill>
                          <a:latin typeface="Cambria Math" panose="02040503050406030204" pitchFamily="18" charset="0"/>
                        </a:rPr>
                        <m:t>𝑛</m:t>
                      </m:r>
                      <m:func>
                        <m:funcPr>
                          <m:ctrlPr>
                            <a:rPr lang="en-US" altLang="ja-JP" b="0" i="1" smtClean="0">
                              <a:solidFill>
                                <a:prstClr val="black"/>
                              </a:solidFill>
                              <a:latin typeface="Cambria Math" panose="02040503050406030204" pitchFamily="18" charset="0"/>
                            </a:rPr>
                          </m:ctrlPr>
                        </m:funcPr>
                        <m:fName>
                          <m:sSub>
                            <m:sSubPr>
                              <m:ctrlPr>
                                <a:rPr lang="en-US" altLang="ja-JP" b="0" i="1" smtClean="0">
                                  <a:solidFill>
                                    <a:prstClr val="black"/>
                                  </a:solidFill>
                                  <a:latin typeface="Cambria Math" panose="02040503050406030204" pitchFamily="18" charset="0"/>
                                </a:rPr>
                              </m:ctrlPr>
                            </m:sSubPr>
                            <m:e>
                              <m:r>
                                <m:rPr>
                                  <m:sty m:val="p"/>
                                </m:rPr>
                                <a:rPr lang="en-US" altLang="ja-JP" b="0" smtClean="0">
                                  <a:solidFill>
                                    <a:prstClr val="black"/>
                                  </a:solidFill>
                                  <a:latin typeface="Cambria Math" panose="02040503050406030204" pitchFamily="18" charset="0"/>
                                </a:rPr>
                                <m:t>log</m:t>
                              </m:r>
                            </m:e>
                            <m:sub>
                              <m:r>
                                <a:rPr lang="en-US" altLang="ja-JP" b="0" i="1" smtClean="0">
                                  <a:solidFill>
                                    <a:prstClr val="black"/>
                                  </a:solidFill>
                                  <a:latin typeface="Cambria Math" panose="02040503050406030204" pitchFamily="18" charset="0"/>
                                </a:rPr>
                                <m:t>10</m:t>
                              </m:r>
                            </m:sub>
                          </m:sSub>
                        </m:fName>
                        <m:e>
                          <m:d>
                            <m:dPr>
                              <m:ctrlPr>
                                <a:rPr lang="en-US" altLang="ja-JP" b="0" i="1" smtClean="0">
                                  <a:solidFill>
                                    <a:prstClr val="black"/>
                                  </a:solidFill>
                                  <a:latin typeface="Cambria Math" panose="02040503050406030204" pitchFamily="18" charset="0"/>
                                </a:rPr>
                              </m:ctrlPr>
                            </m:dPr>
                            <m:e>
                              <m:f>
                                <m:fPr>
                                  <m:ctrlPr>
                                    <a:rPr lang="en-US" altLang="ja-JP" b="0" i="1" smtClean="0">
                                      <a:solidFill>
                                        <a:prstClr val="black"/>
                                      </a:solidFill>
                                      <a:latin typeface="Cambria Math" panose="02040503050406030204" pitchFamily="18" charset="0"/>
                                    </a:rPr>
                                  </m:ctrlPr>
                                </m:fPr>
                                <m:num>
                                  <m:r>
                                    <a:rPr lang="en-US" altLang="ja-JP" b="0" i="1" smtClean="0">
                                      <a:solidFill>
                                        <a:prstClr val="black"/>
                                      </a:solidFill>
                                      <a:latin typeface="Cambria Math" panose="02040503050406030204" pitchFamily="18" charset="0"/>
                                    </a:rPr>
                                    <m:t>𝑑</m:t>
                                  </m:r>
                                </m:num>
                                <m:den>
                                  <m:sSub>
                                    <m:sSubPr>
                                      <m:ctrlPr>
                                        <a:rPr lang="en-US" altLang="ja-JP" b="0" i="1" smtClean="0">
                                          <a:solidFill>
                                            <a:prstClr val="black"/>
                                          </a:solidFill>
                                          <a:latin typeface="Cambria Math" panose="02040503050406030204" pitchFamily="18" charset="0"/>
                                        </a:rPr>
                                      </m:ctrlPr>
                                    </m:sSubPr>
                                    <m:e>
                                      <m:r>
                                        <a:rPr lang="en-US" altLang="ja-JP" b="0" i="1" smtClean="0">
                                          <a:solidFill>
                                            <a:prstClr val="black"/>
                                          </a:solidFill>
                                          <a:latin typeface="Cambria Math" panose="02040503050406030204" pitchFamily="18" charset="0"/>
                                        </a:rPr>
                                        <m:t>𝑑</m:t>
                                      </m:r>
                                    </m:e>
                                    <m:sub>
                                      <m:r>
                                        <a:rPr lang="en-US" altLang="ja-JP" b="0" i="1" smtClean="0">
                                          <a:solidFill>
                                            <a:prstClr val="black"/>
                                          </a:solidFill>
                                          <a:latin typeface="Cambria Math" panose="02040503050406030204" pitchFamily="18" charset="0"/>
                                        </a:rPr>
                                        <m:t>0</m:t>
                                      </m:r>
                                    </m:sub>
                                  </m:sSub>
                                </m:den>
                              </m:f>
                            </m:e>
                          </m:d>
                        </m:e>
                      </m:func>
                      <m:r>
                        <a:rPr lang="en-US" altLang="ja-JP" b="0" smtClean="0">
                          <a:solidFill>
                            <a:prstClr val="black"/>
                          </a:solidFill>
                          <a:latin typeface="Cambria Math" panose="02040503050406030204" pitchFamily="18" charset="0"/>
                        </a:rPr>
                        <m:t> [</m:t>
                      </m:r>
                      <m:r>
                        <m:rPr>
                          <m:sty m:val="p"/>
                        </m:rPr>
                        <a:rPr lang="en-US" altLang="ja-JP" b="0" smtClean="0">
                          <a:solidFill>
                            <a:prstClr val="black"/>
                          </a:solidFill>
                          <a:latin typeface="Cambria Math" panose="02040503050406030204" pitchFamily="18" charset="0"/>
                        </a:rPr>
                        <m:t>dB</m:t>
                      </m:r>
                      <m:r>
                        <a:rPr lang="en-US" altLang="ja-JP" b="0" smtClean="0">
                          <a:solidFill>
                            <a:prstClr val="black"/>
                          </a:solidFill>
                          <a:latin typeface="Cambria Math" panose="02040503050406030204" pitchFamily="18" charset="0"/>
                        </a:rPr>
                        <m:t>]</m:t>
                      </m:r>
                    </m:oMath>
                  </m:oMathPara>
                </a14:m>
                <a:endParaRPr lang="en-US" altLang="ja-JP" b="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6" name="テキスト ボックス 15">
                <a:extLst>
                  <a:ext uri="{FF2B5EF4-FFF2-40B4-BE49-F238E27FC236}">
                    <a16:creationId xmlns:a16="http://schemas.microsoft.com/office/drawing/2014/main" id="{45EA0795-1F9B-6AF7-CEFD-C6E33544EA97}"/>
                  </a:ext>
                </a:extLst>
              </p:cNvPr>
              <p:cNvSpPr txBox="1">
                <a:spLocks noRot="1" noChangeAspect="1" noMove="1" noResize="1" noEditPoints="1" noAdjustHandles="1" noChangeArrowheads="1" noChangeShapeType="1" noTextEdit="1"/>
              </p:cNvSpPr>
              <p:nvPr/>
            </p:nvSpPr>
            <p:spPr>
              <a:xfrm>
                <a:off x="1248692" y="4588340"/>
                <a:ext cx="4633660" cy="714683"/>
              </a:xfrm>
              <a:prstGeom prst="rect">
                <a:avLst/>
              </a:prstGeom>
              <a:blipFill>
                <a:blip r:embed="rId3"/>
                <a:stretch>
                  <a:fillRect/>
                </a:stretch>
              </a:blipFill>
            </p:spPr>
            <p:txBody>
              <a:bodyPr/>
              <a:lstStyle/>
              <a:p>
                <a:r>
                  <a:rPr lang="ja-JP" altLang="en-US">
                    <a:noFill/>
                  </a:rPr>
                  <a:t> </a:t>
                </a:r>
              </a:p>
            </p:txBody>
          </p:sp>
        </mc:Fallback>
      </mc:AlternateContent>
      <p:sp>
        <p:nvSpPr>
          <p:cNvPr id="17" name="矢印: 右 16">
            <a:extLst>
              <a:ext uri="{FF2B5EF4-FFF2-40B4-BE49-F238E27FC236}">
                <a16:creationId xmlns:a16="http://schemas.microsoft.com/office/drawing/2014/main" id="{A3CF8A4A-6E7D-91EF-DFB8-4BC93D9297A9}"/>
              </a:ext>
            </a:extLst>
          </p:cNvPr>
          <p:cNvSpPr/>
          <p:nvPr/>
        </p:nvSpPr>
        <p:spPr>
          <a:xfrm>
            <a:off x="1153160" y="5856081"/>
            <a:ext cx="665480" cy="4318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3E000089-0EDC-6179-3536-AF90DEFD9953}"/>
              </a:ext>
            </a:extLst>
          </p:cNvPr>
          <p:cNvSpPr txBox="1"/>
          <p:nvPr/>
        </p:nvSpPr>
        <p:spPr>
          <a:xfrm>
            <a:off x="1905000" y="5879074"/>
            <a:ext cx="7086600" cy="461665"/>
          </a:xfrm>
          <a:prstGeom prst="rect">
            <a:avLst/>
          </a:prstGeom>
          <a:noFill/>
        </p:spPr>
        <p:txBody>
          <a:bodyPr wrap="square">
            <a:spAutoFit/>
          </a:bodyPr>
          <a:lstStyle/>
          <a:p>
            <a:r>
              <a:rPr lang="en-US" altLang="ja-JP" sz="2400" b="0" dirty="0">
                <a:solidFill>
                  <a:srgbClr val="000000"/>
                </a:solidFill>
                <a:latin typeface="Times New Roman"/>
                <a:ea typeface="ＭＳ Ｐゴシック"/>
              </a:rPr>
              <a:t>Negative value problem of in “</a:t>
            </a:r>
            <a:r>
              <a:rPr lang="en-US" altLang="ja-JP" sz="2400" b="0" i="1" dirty="0">
                <a:solidFill>
                  <a:srgbClr val="000000"/>
                </a:solidFill>
                <a:latin typeface="Times New Roman"/>
                <a:ea typeface="ＭＳ Ｐゴシック"/>
              </a:rPr>
              <a:t>n</a:t>
            </a:r>
            <a:r>
              <a:rPr lang="en-US" altLang="ja-JP" sz="2400" b="0" dirty="0">
                <a:solidFill>
                  <a:srgbClr val="000000"/>
                </a:solidFill>
                <a:latin typeface="Times New Roman"/>
                <a:ea typeface="ＭＳ Ｐゴシック"/>
              </a:rPr>
              <a:t>” has been solved.</a:t>
            </a:r>
            <a:endParaRPr lang="ja-JP" altLang="en-US" sz="2400" dirty="0"/>
          </a:p>
        </p:txBody>
      </p:sp>
    </p:spTree>
    <p:extLst>
      <p:ext uri="{BB962C8B-B14F-4D97-AF65-F5344CB8AC3E}">
        <p14:creationId xmlns:p14="http://schemas.microsoft.com/office/powerpoint/2010/main" val="270885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0FC19AF-461B-4D68-8ACC-F3C2B823B1E6}"/>
              </a:ext>
            </a:extLst>
          </p:cNvPr>
          <p:cNvSpPr>
            <a:spLocks noGrp="1"/>
          </p:cNvSpPr>
          <p:nvPr>
            <p:ph type="title"/>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6652EC5D-4C1D-4960-A41A-93261CEF733E}"/>
              </a:ext>
            </a:extLst>
          </p:cNvPr>
          <p:cNvSpPr>
            <a:spLocks noGrp="1"/>
          </p:cNvSpPr>
          <p:nvPr>
            <p:ph type="body" idx="1"/>
          </p:nvPr>
        </p:nvSpPr>
        <p:spPr/>
        <p:txBody>
          <a:bodyPr/>
          <a:lstStyle/>
          <a:p>
            <a:r>
              <a:rPr lang="en-US" altLang="ja-JP" dirty="0"/>
              <a:t>Thank you for your attention.</a:t>
            </a:r>
          </a:p>
        </p:txBody>
      </p:sp>
      <p:sp>
        <p:nvSpPr>
          <p:cNvPr id="5" name="スライド番号プレースホルダー 4">
            <a:extLst>
              <a:ext uri="{FF2B5EF4-FFF2-40B4-BE49-F238E27FC236}">
                <a16:creationId xmlns:a16="http://schemas.microsoft.com/office/drawing/2014/main" id="{93F98E64-34F9-4811-B9DC-4CC1957B872A}"/>
              </a:ext>
            </a:extLst>
          </p:cNvPr>
          <p:cNvSpPr>
            <a:spLocks noGrp="1"/>
          </p:cNvSpPr>
          <p:nvPr>
            <p:ph type="sldNum" sz="quarter" idx="12"/>
          </p:nvPr>
        </p:nvSpPr>
        <p:spPr/>
        <p:txBody>
          <a:bodyPr/>
          <a:lstStyle/>
          <a:p>
            <a:r>
              <a:rPr lang="en-US" altLang="ja-JP"/>
              <a:t>Slide </a:t>
            </a:r>
            <a:fld id="{BC763230-8612-4F82-9598-E8DB08C9F578}" type="slidenum">
              <a:rPr lang="en-US" altLang="ja-JP" smtClean="0"/>
              <a:pPr/>
              <a:t>6</a:t>
            </a:fld>
            <a:endParaRPr lang="en-US" altLang="ja-JP" dirty="0"/>
          </a:p>
        </p:txBody>
      </p:sp>
      <p:sp>
        <p:nvSpPr>
          <p:cNvPr id="6" name="フッター プレースホルダー 5">
            <a:extLst>
              <a:ext uri="{FF2B5EF4-FFF2-40B4-BE49-F238E27FC236}">
                <a16:creationId xmlns:a16="http://schemas.microsoft.com/office/drawing/2014/main" id="{7310BFBB-89CF-448C-88BD-4D3517513FB7}"/>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Yutaro Aoki, Takumi Kobayashi, Daisuke Anzai, (Nagoya Institute of Technology)</a:t>
            </a:r>
            <a:endParaRPr lang="en-US" altLang="ja-JP" dirty="0"/>
          </a:p>
        </p:txBody>
      </p:sp>
      <p:sp>
        <p:nvSpPr>
          <p:cNvPr id="7" name="日付プレースホルダー 6">
            <a:extLst>
              <a:ext uri="{FF2B5EF4-FFF2-40B4-BE49-F238E27FC236}">
                <a16:creationId xmlns:a16="http://schemas.microsoft.com/office/drawing/2014/main" id="{1B647D3E-9D6F-4EE3-9ADD-F7F316C49CCB}"/>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March 2024</a:t>
            </a:r>
            <a:endParaRPr lang="en-US" altLang="ja-JP" dirty="0"/>
          </a:p>
        </p:txBody>
      </p:sp>
    </p:spTree>
    <p:extLst>
      <p:ext uri="{BB962C8B-B14F-4D97-AF65-F5344CB8AC3E}">
        <p14:creationId xmlns:p14="http://schemas.microsoft.com/office/powerpoint/2010/main" val="2835069304"/>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181117_YNU-MICT</Template>
  <TotalTime>5061</TotalTime>
  <Words>655</Words>
  <Application>Microsoft Office PowerPoint</Application>
  <PresentationFormat>画面に合わせる (4:3)</PresentationFormat>
  <Paragraphs>95</Paragraphs>
  <Slides>6</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游ゴシック</vt:lpstr>
      <vt:lpstr>Arial</vt:lpstr>
      <vt:lpstr>Cambria Math</vt:lpstr>
      <vt:lpstr>Times New Roman</vt:lpstr>
      <vt:lpstr>Default Design</vt:lpstr>
      <vt:lpstr>PowerPoint プレゼンテーション</vt:lpstr>
      <vt:lpstr>Update of path loss model parameters for CM6.2, (S6.2) in TG6ma</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Takumi Kobayashi</cp:lastModifiedBy>
  <cp:revision>240</cp:revision>
  <dcterms:created xsi:type="dcterms:W3CDTF">2021-04-23T05:27:11Z</dcterms:created>
  <dcterms:modified xsi:type="dcterms:W3CDTF">2024-03-14T10:51:51Z</dcterms:modified>
</cp:coreProperties>
</file>