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11" r:id="rId3"/>
    <p:sldId id="371" r:id="rId4"/>
    <p:sldId id="372" r:id="rId5"/>
    <p:sldId id="363" r:id="rId6"/>
    <p:sldId id="383" r:id="rId7"/>
    <p:sldId id="37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March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15-24-0181-00-007ma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3/14/2024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3/14/2024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3/14/2024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3/14/2024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IEEE 802.15 IG NG-OCC Closing Report (March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March 14,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IG NG-OCC Closing Report for March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 IG NG-OCC</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March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three contributions related to the future of next generation OCC</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293932"/>
            <a:ext cx="8599140" cy="4918464"/>
          </a:xfrm>
          <a:ln/>
        </p:spPr>
        <p:txBody>
          <a:bodyPr>
            <a:normAutofit/>
          </a:bodyPr>
          <a:lstStyle/>
          <a:p>
            <a:pPr lvl="0" algn="just"/>
            <a:r>
              <a:rPr lang="en-US" altLang="ja-JP" dirty="0">
                <a:latin typeface="Times New Roman" panose="02020603050405020304" pitchFamily="18" charset="0"/>
                <a:cs typeface="Times New Roman" panose="02020603050405020304" pitchFamily="18" charset="0"/>
              </a:rPr>
              <a:t>The Group scheduled 1 time slot in this meeting </a:t>
            </a:r>
          </a:p>
          <a:p>
            <a:pPr marL="0" lvl="0" indent="0" algn="just">
              <a:buNone/>
            </a:pPr>
            <a:r>
              <a:rPr lang="en-US" altLang="ja-JP" sz="2400" dirty="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Monday PM2 and Thursday PM1(Cancelled)</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pic>
        <p:nvPicPr>
          <p:cNvPr id="4" name="Picture 3">
            <a:extLst>
              <a:ext uri="{FF2B5EF4-FFF2-40B4-BE49-F238E27FC236}">
                <a16:creationId xmlns:a16="http://schemas.microsoft.com/office/drawing/2014/main" id="{58925367-7564-47D2-A3BD-F6EB459B022F}"/>
              </a:ext>
            </a:extLst>
          </p:cNvPr>
          <p:cNvPicPr>
            <a:picLocks noChangeAspect="1"/>
          </p:cNvPicPr>
          <p:nvPr/>
        </p:nvPicPr>
        <p:blipFill>
          <a:blip r:embed="rId2"/>
          <a:stretch>
            <a:fillRect/>
          </a:stretch>
        </p:blipFill>
        <p:spPr>
          <a:xfrm>
            <a:off x="1219200" y="2362200"/>
            <a:ext cx="6367396" cy="3810000"/>
          </a:xfrm>
          <a:prstGeom prst="rect">
            <a:avLst/>
          </a:prstGeom>
        </p:spPr>
      </p:pic>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295400"/>
            <a:ext cx="8751540" cy="4918464"/>
          </a:xfrm>
          <a:ln/>
        </p:spPr>
        <p:txBody>
          <a:bodyPr>
            <a:normAutofit fontScale="77500" lnSpcReduction="20000"/>
          </a:bodyPr>
          <a:lstStyle/>
          <a:p>
            <a:pPr algn="just"/>
            <a:r>
              <a:rPr lang="en-US" altLang="ja-JP" sz="2800" dirty="0">
                <a:latin typeface="Times New Roman" panose="02020603050405020304" pitchFamily="18" charset="0"/>
                <a:cs typeface="Times New Roman" panose="02020603050405020304" pitchFamily="18" charset="0"/>
              </a:rPr>
              <a:t>2 Slots (on PM2 Mon. and PM1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628650"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801688" lvl="1" indent="-342900" algn="just"/>
            <a:r>
              <a:rPr lang="en-US" altLang="ja-JP" sz="1900" dirty="0">
                <a:latin typeface="Times New Roman" panose="02020603050405020304" pitchFamily="18" charset="0"/>
                <a:cs typeface="Times New Roman" panose="02020603050405020304" pitchFamily="18" charset="0"/>
              </a:rPr>
              <a:t>Meeting Objectives and Agenda Approval (132-01)</a:t>
            </a:r>
          </a:p>
          <a:p>
            <a:pPr marL="801688" lvl="1" indent="-342900" algn="just"/>
            <a:r>
              <a:rPr lang="en-US" altLang="ja-JP" sz="1900" dirty="0">
                <a:latin typeface="Times New Roman" panose="02020603050405020304" pitchFamily="18" charset="0"/>
                <a:cs typeface="Times New Roman" panose="02020603050405020304" pitchFamily="18" charset="0"/>
              </a:rPr>
              <a:t>Hear contributions</a:t>
            </a:r>
          </a:p>
          <a:p>
            <a:pPr marL="1144588" lvl="1" indent="-342900"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OCC in Virtual Power Plant Use case for NG-OCC </a:t>
            </a:r>
            <a:r>
              <a:rPr lang="en-US" altLang="ja-JP" sz="2000" dirty="0">
                <a:latin typeface="Times New Roman" panose="02020603050405020304" pitchFamily="18" charset="0"/>
                <a:cs typeface="Times New Roman" panose="02020603050405020304" pitchFamily="18" charset="0"/>
              </a:rPr>
              <a:t>(152-00)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and ENS]</a:t>
            </a:r>
            <a:endParaRPr lang="en-US" altLang="ja-JP" sz="1900" dirty="0">
              <a:latin typeface="Times New Roman" panose="02020603050405020304" pitchFamily="18" charset="0"/>
              <a:cs typeface="Times New Roman" panose="02020603050405020304" pitchFamily="18" charset="0"/>
            </a:endParaRPr>
          </a:p>
          <a:p>
            <a:pPr marL="1144588" lvl="1" indent="-342900"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GAN-based Deep Learning for NG-OCC </a:t>
            </a:r>
            <a:r>
              <a:rPr lang="en-US" altLang="ja-JP" sz="2000" dirty="0">
                <a:latin typeface="Times New Roman" panose="02020603050405020304" pitchFamily="18" charset="0"/>
                <a:cs typeface="Times New Roman" panose="02020603050405020304" pitchFamily="18" charset="0"/>
              </a:rPr>
              <a:t>(153-00)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a:t>
            </a:r>
            <a:endParaRPr lang="en-US" altLang="ja-JP" sz="1900" dirty="0">
              <a:latin typeface="Times New Roman" panose="02020603050405020304" pitchFamily="18" charset="0"/>
              <a:cs typeface="Times New Roman" panose="02020603050405020304" pitchFamily="18" charset="0"/>
            </a:endParaRPr>
          </a:p>
          <a:p>
            <a:pPr marL="1144588" lvl="1" indent="-342900"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OCC Enabled Software Defined Vehicular Networks for NG-OCC </a:t>
            </a:r>
            <a:r>
              <a:rPr lang="en-US" altLang="ja-JP" sz="2000" dirty="0">
                <a:latin typeface="Times New Roman" panose="02020603050405020304" pitchFamily="18" charset="0"/>
                <a:cs typeface="Times New Roman" panose="02020603050405020304" pitchFamily="18" charset="0"/>
              </a:rPr>
              <a:t>(154-00)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a:t>
            </a:r>
          </a:p>
          <a:p>
            <a:pPr marL="801688" lvl="1" indent="0" algn="just">
              <a:buNone/>
            </a:pPr>
            <a:endParaRPr lang="en-US" altLang="ja-JP" sz="1900" dirty="0">
              <a:latin typeface="Times New Roman" panose="02020603050405020304" pitchFamily="18" charset="0"/>
              <a:cs typeface="Times New Roman" panose="02020603050405020304" pitchFamily="18" charset="0"/>
            </a:endParaRPr>
          </a:p>
          <a:p>
            <a:pPr marL="801688" lvl="1" indent="-342900" algn="just"/>
            <a:r>
              <a:rPr lang="en-US" altLang="ja-JP" sz="2000" dirty="0">
                <a:latin typeface="Times New Roman" panose="02020603050405020304" pitchFamily="18" charset="0"/>
                <a:cs typeface="Times New Roman" panose="02020603050405020304" pitchFamily="18" charset="0"/>
              </a:rPr>
              <a:t>The key ideas of all three contributions are accepted and adopted for the PAR for IG NG-OCC</a:t>
            </a:r>
          </a:p>
          <a:p>
            <a:pPr marL="801688" lvl="1" indent="-342900" algn="just"/>
            <a:endParaRPr lang="en-US" altLang="ja-JP" sz="1900" dirty="0">
              <a:latin typeface="Times New Roman" panose="02020603050405020304" pitchFamily="18" charset="0"/>
              <a:cs typeface="Times New Roman" panose="02020603050405020304" pitchFamily="18" charset="0"/>
            </a:endParaRPr>
          </a:p>
          <a:p>
            <a:pPr marL="801688" lvl="1" indent="-342900" algn="just"/>
            <a:r>
              <a:rPr lang="en-US" altLang="ja-JP" sz="1900" dirty="0">
                <a:latin typeface="Times New Roman" panose="02020603050405020304" pitchFamily="18" charset="0"/>
                <a:cs typeface="Times New Roman" panose="02020603050405020304" pitchFamily="18" charset="0"/>
              </a:rPr>
              <a:t>Plan for May meeting </a:t>
            </a:r>
          </a:p>
          <a:p>
            <a:pPr marL="801688" lvl="1" indent="-342900" algn="just"/>
            <a:r>
              <a:rPr lang="en-US" altLang="ja-JP" sz="1900" dirty="0">
                <a:latin typeface="Times New Roman" panose="02020603050405020304" pitchFamily="18" charset="0"/>
                <a:cs typeface="Times New Roman" panose="02020603050405020304" pitchFamily="18" charset="0"/>
              </a:rPr>
              <a:t>Plan for IG NG-OCC</a:t>
            </a:r>
          </a:p>
          <a:p>
            <a:pPr marL="801688" lvl="1" indent="-342900" algn="just"/>
            <a:r>
              <a:rPr lang="en-US" altLang="ja-JP" sz="1900" dirty="0">
                <a:latin typeface="Times New Roman" panose="02020603050405020304" pitchFamily="18" charset="0"/>
                <a:cs typeface="Times New Roman" panose="02020603050405020304" pitchFamily="18" charset="0"/>
              </a:rPr>
              <a:t>Adjourn</a:t>
            </a:r>
          </a:p>
          <a:p>
            <a:pPr marL="801688" lvl="1" indent="0" algn="just">
              <a:buNone/>
            </a:pPr>
            <a:endParaRPr lang="en-US" altLang="ja-JP" sz="2100" dirty="0">
              <a:latin typeface="Times New Roman" panose="02020603050405020304" pitchFamily="18" charset="0"/>
              <a:cs typeface="Times New Roman" panose="02020603050405020304" pitchFamily="18" charset="0"/>
            </a:endParaRPr>
          </a:p>
          <a:p>
            <a:pPr marL="628650"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endParaRPr lang="en-US" altLang="ja-JP" sz="1900" dirty="0">
              <a:latin typeface="Times New Roman" panose="02020603050405020304" pitchFamily="18" charset="0"/>
              <a:cs typeface="Times New Roman" panose="02020603050405020304" pitchFamily="18" charset="0"/>
            </a:endParaRPr>
          </a:p>
          <a:p>
            <a:pPr marL="801688" lvl="1" indent="-342900" algn="just"/>
            <a:r>
              <a:rPr lang="en-US" altLang="ja-JP" sz="19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May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2 slots (AM2 on  Tues. and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Need to contributions for NG-OCC</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Invite some companies for presentations</a:t>
            </a:r>
          </a:p>
        </p:txBody>
      </p:sp>
    </p:spTree>
    <p:extLst>
      <p:ext uri="{BB962C8B-B14F-4D97-AF65-F5344CB8AC3E}">
        <p14:creationId xmlns:p14="http://schemas.microsoft.com/office/powerpoint/2010/main" val="327256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NG-OCC</a:t>
            </a:r>
          </a:p>
        </p:txBody>
      </p:sp>
      <p:sp>
        <p:nvSpPr>
          <p:cNvPr id="7" name="Rectangle 3"/>
          <p:cNvSpPr>
            <a:spLocks noGrp="1" noChangeArrowheads="1"/>
          </p:cNvSpPr>
          <p:nvPr>
            <p:ph idx="1"/>
          </p:nvPr>
        </p:nvSpPr>
        <p:spPr>
          <a:xfrm>
            <a:off x="251520" y="2057400"/>
            <a:ext cx="8640960" cy="3887944"/>
          </a:xfrm>
          <a:ln/>
        </p:spPr>
        <p:txBody>
          <a:bodyPr>
            <a:normAutofit/>
          </a:bodyPr>
          <a:lstStyle/>
          <a:p>
            <a:pPr algn="just"/>
            <a:r>
              <a:rPr lang="en-US" altLang="ko-KR" sz="2400" dirty="0">
                <a:latin typeface="Times New Roman" panose="02020603050405020304" pitchFamily="18" charset="0"/>
                <a:ea typeface="굴림" pitchFamily="34" charset="-127"/>
                <a:cs typeface="Times New Roman" panose="02020603050405020304" pitchFamily="18" charset="0"/>
              </a:rPr>
              <a:t>Invite contributors from research institutes and companies</a:t>
            </a:r>
            <a:endParaRPr lang="en-US" altLang="ko-KR" sz="2400" dirty="0">
              <a:solidFill>
                <a:srgbClr val="0070C0"/>
              </a:solidFill>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4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31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20230</TotalTime>
  <Words>377</Words>
  <Application>Microsoft Office PowerPoint</Application>
  <PresentationFormat>화면 슬라이드 쇼(4:3)</PresentationFormat>
  <Paragraphs>46</Paragraphs>
  <Slides>7</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7</vt:i4>
      </vt:variant>
    </vt:vector>
  </HeadingPairs>
  <TitlesOfParts>
    <vt:vector size="12" baseType="lpstr">
      <vt:lpstr>ＭＳ Ｐゴシック</vt:lpstr>
      <vt:lpstr>Arial</vt:lpstr>
      <vt:lpstr>Calibri</vt:lpstr>
      <vt:lpstr>Times New Roman</vt:lpstr>
      <vt:lpstr>Office Theme</vt:lpstr>
      <vt:lpstr>PowerPoint 프레젠테이션</vt:lpstr>
      <vt:lpstr>PowerPoint 프레젠테이션</vt:lpstr>
      <vt:lpstr>Session Objectives</vt:lpstr>
      <vt:lpstr>Session Schedule</vt:lpstr>
      <vt:lpstr>Accomplishment for the meeting</vt:lpstr>
      <vt:lpstr>Plan for May Meeting</vt:lpstr>
      <vt:lpstr>Plan for IG NG-OCC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1120</cp:revision>
  <cp:lastPrinted>2017-05-07T15:48:38Z</cp:lastPrinted>
  <dcterms:created xsi:type="dcterms:W3CDTF">2010-05-15T17:50:32Z</dcterms:created>
  <dcterms:modified xsi:type="dcterms:W3CDTF">2024-03-14T12:45:47Z</dcterms:modified>
</cp:coreProperties>
</file>