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360" r:id="rId2"/>
    <p:sldId id="361" r:id="rId3"/>
    <p:sldId id="370" r:id="rId4"/>
    <p:sldId id="372" r:id="rId5"/>
    <p:sldId id="381" r:id="rId6"/>
    <p:sldId id="391" r:id="rId7"/>
    <p:sldId id="383" r:id="rId8"/>
    <p:sldId id="390" r:id="rId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802.15-24-0188-02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March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plenary session, March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March 2024 802 Plenary Session</a:t>
            </a:r>
          </a:p>
          <a:p>
            <a:r>
              <a:rPr lang="en-US" sz="2800" dirty="0"/>
              <a:t>Mixed Mode</a:t>
            </a:r>
          </a:p>
          <a:p>
            <a:r>
              <a:rPr lang="en-US" sz="2800" dirty="0"/>
              <a:t>Live from Denver, CO, USA</a:t>
            </a:r>
          </a:p>
        </p:txBody>
      </p:sp>
      <p:pic>
        <p:nvPicPr>
          <p:cNvPr id="1026" name="Picture 2">
            <a:extLst>
              <a:ext uri="{FF2B5EF4-FFF2-40B4-BE49-F238E27FC236}">
                <a16:creationId xmlns:a16="http://schemas.microsoft.com/office/drawing/2014/main" id="{86485D07-B30E-F4E5-5AD3-F0607D20C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590800"/>
            <a:ext cx="2404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https://mentor.ieee.org/802.15/dcn/24/15-24-0128-10-04ab-tg4ab-agenda-march-2024.xlsx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823E-46C1-B163-1AF3-8B6D0EC75B7A}"/>
              </a:ext>
            </a:extLst>
          </p:cNvPr>
          <p:cNvSpPr>
            <a:spLocks noGrp="1"/>
          </p:cNvSpPr>
          <p:nvPr>
            <p:ph type="title"/>
          </p:nvPr>
        </p:nvSpPr>
        <p:spPr/>
        <p:txBody>
          <a:bodyPr/>
          <a:lstStyle/>
          <a:p>
            <a:r>
              <a:rPr lang="en-US" dirty="0"/>
              <a:t>Comment Status</a:t>
            </a:r>
          </a:p>
        </p:txBody>
      </p:sp>
      <p:sp>
        <p:nvSpPr>
          <p:cNvPr id="5" name="Text Placeholder 4">
            <a:extLst>
              <a:ext uri="{FF2B5EF4-FFF2-40B4-BE49-F238E27FC236}">
                <a16:creationId xmlns:a16="http://schemas.microsoft.com/office/drawing/2014/main" id="{9DAD59F1-ECC7-D698-AFBF-8AD49DE30AE0}"/>
              </a:ext>
            </a:extLst>
          </p:cNvPr>
          <p:cNvSpPr>
            <a:spLocks noGrp="1"/>
          </p:cNvSpPr>
          <p:nvPr>
            <p:ph type="body" sz="half" idx="1"/>
          </p:nvPr>
        </p:nvSpPr>
        <p:spPr>
          <a:xfrm>
            <a:off x="914400" y="1981200"/>
            <a:ext cx="5080000" cy="3352800"/>
          </a:xfrm>
        </p:spPr>
        <p:txBody>
          <a:bodyPr/>
          <a:lstStyle/>
          <a:p>
            <a:pPr marL="0" indent="0">
              <a:buNone/>
            </a:pPr>
            <a:r>
              <a:rPr lang="en-US" dirty="0"/>
              <a:t>Starting this week</a:t>
            </a:r>
          </a:p>
          <a:p>
            <a:pPr marL="0" indent="0">
              <a:buNone/>
            </a:pPr>
            <a:r>
              <a:rPr lang="en-US" dirty="0"/>
              <a:t>Resolved: 412</a:t>
            </a:r>
          </a:p>
          <a:p>
            <a:pPr marL="0" indent="0">
              <a:buNone/>
            </a:pPr>
            <a:r>
              <a:rPr lang="en-US" dirty="0"/>
              <a:t>To be addressed: 514</a:t>
            </a:r>
          </a:p>
          <a:p>
            <a:pPr marL="0" indent="0">
              <a:buNone/>
            </a:pPr>
            <a:r>
              <a:rPr lang="en-US" dirty="0"/>
              <a:t>Proposals for 102</a:t>
            </a:r>
          </a:p>
          <a:p>
            <a:pPr marL="0" indent="0">
              <a:buNone/>
            </a:pPr>
            <a:r>
              <a:rPr lang="en-US" dirty="0"/>
              <a:t>Needed proposals: 410</a:t>
            </a:r>
          </a:p>
        </p:txBody>
      </p:sp>
      <p:sp>
        <p:nvSpPr>
          <p:cNvPr id="6" name="Content Placeholder 5">
            <a:extLst>
              <a:ext uri="{FF2B5EF4-FFF2-40B4-BE49-F238E27FC236}">
                <a16:creationId xmlns:a16="http://schemas.microsoft.com/office/drawing/2014/main" id="{3ECE5327-4406-2727-4BED-BA075D21AA05}"/>
              </a:ext>
            </a:extLst>
          </p:cNvPr>
          <p:cNvSpPr>
            <a:spLocks noGrp="1"/>
          </p:cNvSpPr>
          <p:nvPr>
            <p:ph sz="half" idx="2"/>
          </p:nvPr>
        </p:nvSpPr>
        <p:spPr>
          <a:xfrm>
            <a:off x="6197600" y="1981200"/>
            <a:ext cx="5080000" cy="3352800"/>
          </a:xfrm>
        </p:spPr>
        <p:txBody>
          <a:bodyPr/>
          <a:lstStyle/>
          <a:p>
            <a:pPr marL="0" indent="0">
              <a:buNone/>
            </a:pPr>
            <a:r>
              <a:rPr lang="en-US" dirty="0"/>
              <a:t>Tonight</a:t>
            </a:r>
          </a:p>
          <a:p>
            <a:pPr marL="0" indent="0">
              <a:buNone/>
            </a:pPr>
            <a:r>
              <a:rPr lang="en-US" dirty="0"/>
              <a:t>Resolved: 669</a:t>
            </a:r>
          </a:p>
          <a:p>
            <a:pPr marL="0" indent="0">
              <a:buNone/>
            </a:pPr>
            <a:r>
              <a:rPr lang="en-US" dirty="0"/>
              <a:t>To be addressed: 257</a:t>
            </a:r>
          </a:p>
          <a:p>
            <a:pPr marL="0" indent="0">
              <a:buNone/>
            </a:pPr>
            <a:r>
              <a:rPr lang="en-US" dirty="0"/>
              <a:t>Proposals: 40</a:t>
            </a:r>
          </a:p>
          <a:p>
            <a:pPr marL="0" indent="0">
              <a:buNone/>
            </a:pPr>
            <a:r>
              <a:rPr lang="en-US" dirty="0"/>
              <a:t>Need proposals: 217</a:t>
            </a:r>
          </a:p>
        </p:txBody>
      </p:sp>
      <p:sp>
        <p:nvSpPr>
          <p:cNvPr id="4" name="Slide Number Placeholder 3">
            <a:extLst>
              <a:ext uri="{FF2B5EF4-FFF2-40B4-BE49-F238E27FC236}">
                <a16:creationId xmlns:a16="http://schemas.microsoft.com/office/drawing/2014/main" id="{051E06DA-328E-78D1-2D95-98E5909BBC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Content Placeholder 5">
            <a:extLst>
              <a:ext uri="{FF2B5EF4-FFF2-40B4-BE49-F238E27FC236}">
                <a16:creationId xmlns:a16="http://schemas.microsoft.com/office/drawing/2014/main" id="{5F184A87-9812-3804-F518-E0E505ADB4C4}"/>
              </a:ext>
            </a:extLst>
          </p:cNvPr>
          <p:cNvSpPr txBox="1">
            <a:spLocks/>
          </p:cNvSpPr>
          <p:nvPr/>
        </p:nvSpPr>
        <p:spPr bwMode="auto">
          <a:xfrm>
            <a:off x="3339100" y="5208702"/>
            <a:ext cx="5080000" cy="1066800"/>
          </a:xfrm>
          <a:prstGeom prst="rect">
            <a:avLst/>
          </a:prstGeom>
          <a:solidFill>
            <a:srgbClr val="92D050"/>
          </a:solidFill>
          <a:ln>
            <a:noFill/>
          </a:ln>
          <a:effectLst/>
          <a:extLs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kern="0" dirty="0"/>
              <a:t>Resolved exactly 50% of what we started with!</a:t>
            </a:r>
          </a:p>
        </p:txBody>
      </p:sp>
    </p:spTree>
    <p:extLst>
      <p:ext uri="{BB962C8B-B14F-4D97-AF65-F5344CB8AC3E}">
        <p14:creationId xmlns:p14="http://schemas.microsoft.com/office/powerpoint/2010/main" val="340038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8096307" y="1496659"/>
            <a:ext cx="2952693" cy="2786557"/>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4287399" y="1464049"/>
            <a:ext cx="3118688" cy="280315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914400" y="1489595"/>
            <a:ext cx="3002540" cy="2735817"/>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828800" y="3962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B8C7B28-BA8A-0F5F-7977-1E0A8A374DC0}"/>
              </a:ext>
            </a:extLst>
          </p:cNvPr>
          <p:cNvSpPr/>
          <p:nvPr/>
        </p:nvSpPr>
        <p:spPr bwMode="auto">
          <a:xfrm>
            <a:off x="2667000" y="3137600"/>
            <a:ext cx="381000" cy="421468"/>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8466766"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5257800" y="358993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257800" y="27933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8968105"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5257800" y="3999722"/>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2 hours split:</a:t>
            </a:r>
          </a:p>
          <a:p>
            <a:pPr marL="971550" lvl="1" indent="-514350">
              <a:buFont typeface="+mj-lt"/>
              <a:buAutoNum type="arabicPeriod"/>
            </a:pPr>
            <a:r>
              <a:rPr lang="en-US" dirty="0"/>
              <a:t>6am PT (1 hour)</a:t>
            </a:r>
          </a:p>
          <a:p>
            <a:pPr marL="971550" lvl="1" indent="-514350">
              <a:buFont typeface="+mj-lt"/>
              <a:buAutoNum type="arabicPeriod"/>
            </a:pPr>
            <a:r>
              <a:rPr lang="en-US" dirty="0"/>
              <a:t>4pm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257800" y="2438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257800" y="3184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54054</TotalTime>
  <Words>386</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IEEE-802_15</vt:lpstr>
      <vt:lpstr>PowerPoint Presentation</vt:lpstr>
      <vt:lpstr>Task Group 15.4ab Next Generation UWB Amendment</vt:lpstr>
      <vt:lpstr>Agenda</vt:lpstr>
      <vt:lpstr>Session Objectives</vt:lpstr>
      <vt:lpstr>Comment resolution reports</vt:lpstr>
      <vt:lpstr>Comment Status</vt:lpstr>
      <vt:lpstr>Next Steps</vt:lpstr>
      <vt:lpstr>Call schedule, March thru May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1286</cp:revision>
  <cp:lastPrinted>2000-07-07T01:25:49Z</cp:lastPrinted>
  <dcterms:created xsi:type="dcterms:W3CDTF">1999-06-22T06:24:01Z</dcterms:created>
  <dcterms:modified xsi:type="dcterms:W3CDTF">2024-03-14T22:27:56Z</dcterms:modified>
  <cp:category/>
</cp:coreProperties>
</file>