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5"/>
  </p:notesMasterIdLst>
  <p:sldIdLst>
    <p:sldId id="287" r:id="rId2"/>
    <p:sldId id="288" r:id="rId3"/>
    <p:sldId id="289" r:id="rId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84" d="100"/>
          <a:sy n="84" d="100"/>
        </p:scale>
        <p:origin x="142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15-24-0211-00-04ab</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2024</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a:t>
            </a:r>
            <a:r>
              <a:rPr lang="en-US" altLang="en-US" sz="1600" b="1">
                <a:latin typeface="Times New Roman" panose="02020603050405020304" pitchFamily="18" charset="0"/>
              </a:rPr>
              <a:t>Title: Proposed Resolutions CIs 40 and 715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6 May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TG4ab First Comment Collection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Proposed resolutions to CI 40 and CI 715</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Resolve Comments.</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ABA79E-7CD8-FBA3-1F6B-789FAAC0BDF5}"/>
              </a:ext>
            </a:extLst>
          </p:cNvPr>
          <p:cNvSpPr>
            <a:spLocks noGrp="1"/>
          </p:cNvSpPr>
          <p:nvPr>
            <p:ph type="title"/>
          </p:nvPr>
        </p:nvSpPr>
        <p:spPr/>
        <p:txBody>
          <a:bodyPr/>
          <a:lstStyle/>
          <a:p>
            <a:r>
              <a:rPr lang="en-US" dirty="0"/>
              <a:t>CI 715</a:t>
            </a:r>
          </a:p>
        </p:txBody>
      </p:sp>
      <p:sp>
        <p:nvSpPr>
          <p:cNvPr id="4" name="Content Placeholder 3">
            <a:extLst>
              <a:ext uri="{FF2B5EF4-FFF2-40B4-BE49-F238E27FC236}">
                <a16:creationId xmlns:a16="http://schemas.microsoft.com/office/drawing/2014/main" id="{74F1EF2D-B251-EE72-2D1F-59D546EAC9D0}"/>
              </a:ext>
            </a:extLst>
          </p:cNvPr>
          <p:cNvSpPr>
            <a:spLocks noGrp="1"/>
          </p:cNvSpPr>
          <p:nvPr>
            <p:ph idx="1"/>
          </p:nvPr>
        </p:nvSpPr>
        <p:spPr/>
        <p:txBody>
          <a:bodyPr>
            <a:normAutofit fontScale="85000" lnSpcReduction="20000"/>
          </a:bodyPr>
          <a:lstStyle/>
          <a:p>
            <a:r>
              <a:rPr lang="en-US" dirty="0"/>
              <a:t>Clause: 10.38.10.3.6	</a:t>
            </a:r>
          </a:p>
          <a:p>
            <a:r>
              <a:rPr lang="en-US" dirty="0"/>
              <a:t>Comment: The order of the octets in this field [PT data] are not specified</a:t>
            </a:r>
          </a:p>
          <a:p>
            <a:r>
              <a:rPr lang="en-US" dirty="0"/>
              <a:t>Proposed resolution: Replace text in with:</a:t>
            </a:r>
          </a:p>
          <a:p>
            <a:r>
              <a:rPr lang="en-US" dirty="0"/>
              <a:t>The PT Data field is a string of octets. Upon transmission, the value shall be set to the </a:t>
            </a:r>
            <a:r>
              <a:rPr lang="en-US" dirty="0" err="1"/>
              <a:t>Msdu</a:t>
            </a:r>
            <a:r>
              <a:rPr lang="en-US" dirty="0"/>
              <a:t> parameter in the MCPS-</a:t>
            </a:r>
            <a:r>
              <a:rPr lang="en-US" dirty="0" err="1"/>
              <a:t>Data.request</a:t>
            </a:r>
            <a:r>
              <a:rPr lang="en-US" dirty="0"/>
              <a:t>; upon reception, the content is provided to the higher layer in the </a:t>
            </a:r>
            <a:r>
              <a:rPr lang="en-US" dirty="0" err="1"/>
              <a:t>Msdu</a:t>
            </a:r>
            <a:r>
              <a:rPr lang="en-US" dirty="0"/>
              <a:t> parameter in the MCPS-</a:t>
            </a:r>
            <a:r>
              <a:rPr lang="en-US" dirty="0" err="1"/>
              <a:t>Data.indication</a:t>
            </a:r>
            <a:r>
              <a:rPr lang="en-US" dirty="0"/>
              <a:t>. The length of the octet string is determined by the PT Data Length field value.</a:t>
            </a:r>
          </a:p>
          <a:p>
            <a:r>
              <a:rPr lang="en-US" dirty="0"/>
              <a:t>Discussion: The order for strings is defined in the base standard. </a:t>
            </a:r>
          </a:p>
          <a:p>
            <a:endParaRPr lang="en-US" dirty="0"/>
          </a:p>
          <a:p>
            <a:endParaRPr lang="en-US" dirty="0"/>
          </a:p>
        </p:txBody>
      </p:sp>
      <p:sp>
        <p:nvSpPr>
          <p:cNvPr id="2" name="Slide Number Placeholder 1">
            <a:extLst>
              <a:ext uri="{FF2B5EF4-FFF2-40B4-BE49-F238E27FC236}">
                <a16:creationId xmlns:a16="http://schemas.microsoft.com/office/drawing/2014/main" id="{CC1B6F21-CC3A-8749-5CEE-D9CB3A641B54}"/>
              </a:ext>
            </a:extLst>
          </p:cNvPr>
          <p:cNvSpPr>
            <a:spLocks noGrp="1"/>
          </p:cNvSpPr>
          <p:nvPr>
            <p:ph type="sldNum" idx="10"/>
          </p:nvPr>
        </p:nvSpPr>
        <p:spPr/>
        <p:txBody>
          <a:bodyPr/>
          <a:lstStyle/>
          <a:p>
            <a:pPr>
              <a:defRPr/>
            </a:pPr>
            <a:r>
              <a:rPr lang="en-US" altLang="en-US"/>
              <a:t>Slid</a:t>
            </a:r>
            <a:fld id="{B223389C-7FC9-4CDC-9216-560B2E2AA30A}" type="slidenum">
              <a:rPr lang="en-US" altLang="en-US" smtClean="0"/>
              <a:pPr>
                <a:defRPr/>
              </a:pPr>
              <a:t>2</a:t>
            </a:fld>
            <a:endParaRPr lang="en-US" altLang="en-US"/>
          </a:p>
        </p:txBody>
      </p:sp>
    </p:spTree>
    <p:extLst>
      <p:ext uri="{BB962C8B-B14F-4D97-AF65-F5344CB8AC3E}">
        <p14:creationId xmlns:p14="http://schemas.microsoft.com/office/powerpoint/2010/main" val="1097481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8ABA79E-7CD8-FBA3-1F6B-789FAAC0BDF5}"/>
              </a:ext>
            </a:extLst>
          </p:cNvPr>
          <p:cNvSpPr>
            <a:spLocks noGrp="1"/>
          </p:cNvSpPr>
          <p:nvPr>
            <p:ph type="title"/>
          </p:nvPr>
        </p:nvSpPr>
        <p:spPr/>
        <p:txBody>
          <a:bodyPr/>
          <a:lstStyle/>
          <a:p>
            <a:r>
              <a:rPr lang="en-US" dirty="0"/>
              <a:t>CI 40</a:t>
            </a:r>
          </a:p>
        </p:txBody>
      </p:sp>
      <p:sp>
        <p:nvSpPr>
          <p:cNvPr id="4" name="Content Placeholder 3">
            <a:extLst>
              <a:ext uri="{FF2B5EF4-FFF2-40B4-BE49-F238E27FC236}">
                <a16:creationId xmlns:a16="http://schemas.microsoft.com/office/drawing/2014/main" id="{74F1EF2D-B251-EE72-2D1F-59D546EAC9D0}"/>
              </a:ext>
            </a:extLst>
          </p:cNvPr>
          <p:cNvSpPr>
            <a:spLocks noGrp="1"/>
          </p:cNvSpPr>
          <p:nvPr>
            <p:ph idx="1"/>
          </p:nvPr>
        </p:nvSpPr>
        <p:spPr/>
        <p:txBody>
          <a:bodyPr>
            <a:normAutofit fontScale="47500" lnSpcReduction="20000"/>
          </a:bodyPr>
          <a:lstStyle/>
          <a:p>
            <a:r>
              <a:rPr lang="en-US" dirty="0"/>
              <a:t>Comment: There are simulations in Nov 2023 802.15 and 802.11 sessions shown NB impact to </a:t>
            </a:r>
            <a:r>
              <a:rPr lang="en-US" dirty="0" err="1"/>
              <a:t>wifi</a:t>
            </a:r>
            <a:r>
              <a:rPr lang="en-US" dirty="0"/>
              <a:t> </a:t>
            </a:r>
            <a:r>
              <a:rPr lang="en-US" dirty="0" err="1"/>
              <a:t>coex</a:t>
            </a:r>
            <a:r>
              <a:rPr lang="en-US" dirty="0"/>
              <a:t>.  Suggest to adopt a mandatory LBT for NB transmission if aggregated NB duty cycle is more than a threshold</a:t>
            </a:r>
          </a:p>
          <a:p>
            <a:r>
              <a:rPr lang="en-US" dirty="0"/>
              <a:t>Clause: 10</a:t>
            </a:r>
          </a:p>
          <a:p>
            <a:r>
              <a:rPr lang="en-US" dirty="0"/>
              <a:t>Proposed Resolution: Revised</a:t>
            </a:r>
          </a:p>
          <a:p>
            <a:r>
              <a:rPr lang="en-US" dirty="0"/>
              <a:t>Resolution Detail: Add the following text to 10.38.8.1 following the first paragraph: “The expected data volume in initialization, control and report phases is low, resulting in very low activity factor in the narrow band channel. If higher activity factor is expected, use of one of the channel access methods that employ CCA to sense channel status can improve performance and reduce impact on other users of the channel.”</a:t>
            </a:r>
          </a:p>
          <a:p>
            <a:r>
              <a:rPr lang="en-US" dirty="0"/>
              <a:t>Discussion:  The comment provides no specific duty cycle threshold, but suggests that limiting duty cycle is an effective coexistence mitigation with which we agree. When used for NBA MMS the expected data volume is often low and so will be activity in the NB channel, Adding informative text to clarify this. The standard provides multiple LBT schemes already; Specific requirements or recommendations are being provided in other contributions. This informative statement is technically accurate and not in conflict with other specific details such as setting CAA threshold and duration (being addressed in other contributions). </a:t>
            </a:r>
          </a:p>
        </p:txBody>
      </p:sp>
      <p:sp>
        <p:nvSpPr>
          <p:cNvPr id="2" name="Slide Number Placeholder 1">
            <a:extLst>
              <a:ext uri="{FF2B5EF4-FFF2-40B4-BE49-F238E27FC236}">
                <a16:creationId xmlns:a16="http://schemas.microsoft.com/office/drawing/2014/main" id="{CC1B6F21-CC3A-8749-5CEE-D9CB3A641B54}"/>
              </a:ext>
            </a:extLst>
          </p:cNvPr>
          <p:cNvSpPr>
            <a:spLocks noGrp="1"/>
          </p:cNvSpPr>
          <p:nvPr>
            <p:ph type="sldNum" idx="10"/>
          </p:nvPr>
        </p:nvSpPr>
        <p:spPr/>
        <p:txBody>
          <a:bodyPr/>
          <a:lstStyle/>
          <a:p>
            <a:pPr>
              <a:defRPr/>
            </a:pPr>
            <a:r>
              <a:rPr lang="en-US" altLang="en-US"/>
              <a:t>Slid</a:t>
            </a:r>
            <a:fld id="{B223389C-7FC9-4CDC-9216-560B2E2AA30A}" type="slidenum">
              <a:rPr lang="en-US" altLang="en-US" smtClean="0"/>
              <a:pPr>
                <a:defRPr/>
              </a:pPr>
              <a:t>3</a:t>
            </a:fld>
            <a:endParaRPr lang="en-US" altLang="en-US"/>
          </a:p>
        </p:txBody>
      </p:sp>
    </p:spTree>
    <p:extLst>
      <p:ext uri="{BB962C8B-B14F-4D97-AF65-F5344CB8AC3E}">
        <p14:creationId xmlns:p14="http://schemas.microsoft.com/office/powerpoint/2010/main" val="6058961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33658</TotalTime>
  <Words>533</Words>
  <Application>Microsoft Office PowerPoint</Application>
  <PresentationFormat>On-screen Show (4:3)</PresentationFormat>
  <Paragraphs>30</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 Unicode MS</vt:lpstr>
      <vt:lpstr>Arial</vt:lpstr>
      <vt:lpstr>Times New Roman</vt:lpstr>
      <vt:lpstr>Office Theme</vt:lpstr>
      <vt:lpstr>PowerPoint Presentation</vt:lpstr>
      <vt:lpstr>CI 715</vt:lpstr>
      <vt:lpstr>CI 40</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115</cp:revision>
  <cp:lastPrinted>2000-03-07T00:55:37Z</cp:lastPrinted>
  <dcterms:created xsi:type="dcterms:W3CDTF">2016-01-17T22:48:36Z</dcterms:created>
  <dcterms:modified xsi:type="dcterms:W3CDTF">2024-05-07T03:42:33Z</dcterms:modified>
  <cp:category/>
</cp:coreProperties>
</file>