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solidFill>
                  <a:srgbClr val="000000"/>
                </a:solidFill>
                <a:latin typeface="Arial"/>
              </a:rPr>
              <a:t>Click to move the slide</a:t>
            </a:r>
            <a:endParaRPr b="0" lang="en-IE"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IE" sz="2000" spc="-1" strike="noStrike">
                <a:solidFill>
                  <a:srgbClr val="000000"/>
                </a:solidFill>
                <a:latin typeface="Arial"/>
              </a:rPr>
              <a:t>Click to edit the notes format</a:t>
            </a:r>
            <a:endParaRPr b="0" lang="en-IE"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IE" sz="1400" spc="-1" strike="noStrike">
                <a:solidFill>
                  <a:srgbClr val="000000"/>
                </a:solidFill>
                <a:latin typeface="Times New Roman"/>
              </a:rPr>
              <a:t>&lt;header&gt;</a:t>
            </a:r>
            <a:endParaRPr b="0" lang="en-IE"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IE" sz="1400" spc="-1" strike="noStrike">
                <a:solidFill>
                  <a:srgbClr val="000000"/>
                </a:solidFill>
                <a:latin typeface="Times New Roman"/>
              </a:defRPr>
            </a:lvl1pPr>
          </a:lstStyle>
          <a:p>
            <a:pPr indent="0" algn="r">
              <a:buNone/>
            </a:pPr>
            <a:r>
              <a:rPr b="0" lang="en-IE" sz="1400" spc="-1" strike="noStrike">
                <a:solidFill>
                  <a:srgbClr val="000000"/>
                </a:solidFill>
                <a:latin typeface="Times New Roman"/>
              </a:rPr>
              <a:t>&lt;date/time&gt;</a:t>
            </a:r>
            <a:endParaRPr b="0" lang="en-IE"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IE" sz="1400" spc="-1" strike="noStrike">
                <a:solidFill>
                  <a:srgbClr val="000000"/>
                </a:solidFill>
                <a:latin typeface="Times New Roman"/>
              </a:defRPr>
            </a:lvl1pPr>
          </a:lstStyle>
          <a:p>
            <a:pPr indent="0">
              <a:buNone/>
            </a:pPr>
            <a:r>
              <a:rPr b="0" lang="en-IE" sz="1400" spc="-1" strike="noStrike">
                <a:solidFill>
                  <a:srgbClr val="000000"/>
                </a:solidFill>
                <a:latin typeface="Times New Roman"/>
              </a:rPr>
              <a:t>&lt;footer&gt;</a:t>
            </a:r>
            <a:endParaRPr b="0" lang="en-IE"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IE" sz="1400" spc="-1" strike="noStrike">
                <a:solidFill>
                  <a:srgbClr val="000000"/>
                </a:solidFill>
                <a:latin typeface="Times New Roman"/>
              </a:defRPr>
            </a:lvl1pPr>
          </a:lstStyle>
          <a:p>
            <a:pPr indent="0" algn="r">
              <a:buNone/>
            </a:pPr>
            <a:fld id="{81858899-530B-42C6-88A7-0247F74CC2D2}" type="slidenum">
              <a:rPr b="0" lang="en-IE" sz="1400" spc="-1" strike="noStrike">
                <a:solidFill>
                  <a:srgbClr val="000000"/>
                </a:solidFill>
                <a:latin typeface="Times New Roman"/>
              </a:rPr>
              <a:t>&lt;number&gt;</a:t>
            </a:fld>
            <a:endParaRPr b="0" lang="en-I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1920" cy="778320"/>
          </a:xfrm>
          <a:prstGeom prst="rect">
            <a:avLst/>
          </a:prstGeom>
          <a:noFill/>
          <a:ln w="0">
            <a:noFill/>
          </a:ln>
        </p:spPr>
        <p:style>
          <a:lnRef idx="0"/>
          <a:fillRef idx="0"/>
          <a:effectRef idx="0"/>
          <a:fontRef idx="minor"/>
        </p:style>
        <p:txBody>
          <a:bodyPr lIns="0" rIns="0" tIns="0" bIns="0" anchor="t">
            <a:noAutofit/>
          </a:bodyPr>
          <a:p>
            <a:pPr algn="r">
              <a:lnSpc>
                <a:spcPct val="100000"/>
              </a:lnSpc>
            </a:pPr>
            <a:fld id="{A88A61C7-5C11-4291-AFB8-B3AC84CA4629}" type="slidenum">
              <a:rPr b="0" lang="en-IE" sz="1300" spc="-1" strike="noStrike">
                <a:solidFill>
                  <a:srgbClr val="000000"/>
                </a:solidFill>
                <a:latin typeface="Times New Roman"/>
                <a:ea typeface="MS PGothic"/>
              </a:rPr>
              <a:t>&lt;number&gt;</a:t>
            </a:fld>
            <a:endParaRPr b="0" lang="en-IE" sz="1300" spc="-1" strike="noStrike">
              <a:solidFill>
                <a:srgbClr val="000000"/>
              </a:solidFill>
              <a:latin typeface="Arial"/>
            </a:endParaRPr>
          </a:p>
        </p:txBody>
      </p:sp>
      <p:sp>
        <p:nvSpPr>
          <p:cNvPr id="366" name="PlaceHolder 1"/>
          <p:cNvSpPr>
            <a:spLocks noGrp="1"/>
          </p:cNvSpPr>
          <p:nvPr>
            <p:ph type="body"/>
          </p:nvPr>
        </p:nvSpPr>
        <p:spPr>
          <a:xfrm>
            <a:off x="1036080" y="4777200"/>
            <a:ext cx="5674320" cy="4500360"/>
          </a:xfrm>
          <a:prstGeom prst="rect">
            <a:avLst/>
          </a:prstGeom>
          <a:noFill/>
          <a:ln w="0">
            <a:noFill/>
          </a:ln>
        </p:spPr>
        <p:txBody>
          <a:bodyPr lIns="95760" rIns="95760" tIns="47160" bIns="47160" anchor="t">
            <a:noAutofit/>
          </a:bodyPr>
          <a:p>
            <a:pPr marL="216000" indent="0">
              <a:buNone/>
            </a:pPr>
            <a:endParaRPr b="0" lang="en-IE" sz="1800" spc="-1" strike="noStrike">
              <a:solidFill>
                <a:srgbClr val="000000"/>
              </a:solidFill>
              <a:latin typeface="Arial"/>
            </a:endParaRPr>
          </a:p>
        </p:txBody>
      </p:sp>
      <p:sp>
        <p:nvSpPr>
          <p:cNvPr id="367" name="PlaceHolder 2"/>
          <p:cNvSpPr>
            <a:spLocks noGrp="1"/>
          </p:cNvSpPr>
          <p:nvPr>
            <p:ph type="sldImg"/>
          </p:nvPr>
        </p:nvSpPr>
        <p:spPr>
          <a:xfrm>
            <a:off x="1282680" y="760320"/>
            <a:ext cx="5186520" cy="37328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061DDB4-B4B1-4DC1-AF23-04D017BA411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6"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7"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7524C69-1197-4F10-ADDB-64B72665A4F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52"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53"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AC55498-D9BA-4D34-A5D3-91313762337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98"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99"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01657F5-1319-4FA2-AB2C-11391081467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44"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45"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IE" sz="1800" spc="-1" strike="noStrike">
                <a:solidFill>
                  <a:srgbClr val="000000"/>
                </a:solidFill>
                <a:latin typeface="Arial"/>
              </a:rPr>
              <a:t>Click to edit the title text format</a:t>
            </a:r>
            <a:endParaRPr b="0" lang="en-IE"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06EE886-8346-4545-A836-F444385C666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91"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92"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7B5E88A-E821-4C3A-AA4C-F652A5A9313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37"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38"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4560" cy="195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802.15-24-0217-00</a:t>
            </a:r>
            <a:endParaRPr b="0" lang="en-IE"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0800" cy="287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0800" cy="287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64C4BBC-DC1D-4EE2-8B29-99425CC9B57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83" name="CustomShape 7"/>
          <p:cNvSpPr/>
          <p:nvPr/>
        </p:nvSpPr>
        <p:spPr>
          <a:xfrm>
            <a:off x="7040160" y="6490080"/>
            <a:ext cx="1720800" cy="287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84" name="CustomShape 8"/>
          <p:cNvSpPr/>
          <p:nvPr/>
        </p:nvSpPr>
        <p:spPr>
          <a:xfrm>
            <a:off x="685800" y="365760"/>
            <a:ext cx="2556360" cy="195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0-04ac-privacy-primitives.docx" TargetMode="External"/><Relationship Id="rId3"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182-00-04ac-mar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3720" cy="46083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May Meeting</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May</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May Meeting.</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4400" cy="1049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30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IE" sz="4400" spc="-1" strike="noStrike">
              <a:solidFill>
                <a:srgbClr val="000000"/>
              </a:solidFill>
              <a:latin typeface="Arial"/>
            </a:endParaRPr>
          </a:p>
        </p:txBody>
      </p:sp>
      <p:sp>
        <p:nvSpPr>
          <p:cNvPr id="350" name="CustomShape 3"/>
          <p:cNvSpPr/>
          <p:nvPr/>
        </p:nvSpPr>
        <p:spPr>
          <a:xfrm>
            <a:off x="457200" y="1604520"/>
            <a:ext cx="8213040" cy="3961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1600" cy="39596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IE"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IE"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15-24-0166-00</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7720" cy="1133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IE" sz="4400" spc="-1" strike="noStrike">
              <a:solidFill>
                <a:srgbClr val="000000"/>
              </a:solidFill>
              <a:latin typeface="Arial"/>
            </a:endParaRPr>
          </a:p>
        </p:txBody>
      </p:sp>
      <p:sp>
        <p:nvSpPr>
          <p:cNvPr id="353" name="CustomShape 2"/>
          <p:cNvSpPr/>
          <p:nvPr/>
        </p:nvSpPr>
        <p:spPr>
          <a:xfrm>
            <a:off x="457200" y="1604520"/>
            <a:ext cx="7763760" cy="3965760"/>
          </a:xfrm>
          <a:prstGeom prst="rect">
            <a:avLst/>
          </a:prstGeom>
          <a:noFill/>
          <a:ln w="0">
            <a:noFill/>
          </a:ln>
        </p:spPr>
        <p:style>
          <a:lnRef idx="0"/>
          <a:fillRef idx="0"/>
          <a:effectRef idx="0"/>
          <a:fontRef idx="minor"/>
        </p:style>
        <p:txBody>
          <a:bodyPr lIns="0" rIns="0" tIns="0" bIns="0" anchor="t">
            <a:normAutofit fontScale="64000"/>
          </a:bodyPr>
          <a:p>
            <a:pPr marL="788760" indent="-581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15-24-0217-00</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15-24-0182-00</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IE" sz="3200" spc="-1" strike="noStrike">
              <a:solidFill>
                <a:srgbClr val="000000"/>
              </a:solidFill>
              <a:latin typeface="Arial"/>
            </a:endParaRPr>
          </a:p>
          <a:p>
            <a:pPr marL="788760" indent="-581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IE" sz="3200" spc="-1" strike="noStrike">
              <a:solidFill>
                <a:srgbClr val="000000"/>
              </a:solidFill>
              <a:latin typeface="Arial"/>
            </a:endParaRPr>
          </a:p>
          <a:p>
            <a:pPr lvl="2" marL="1181160" indent="-385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1680" cy="1137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IE" sz="4400" spc="-1" strike="noStrike">
              <a:solidFill>
                <a:srgbClr val="000000"/>
              </a:solidFill>
              <a:latin typeface="Arial"/>
            </a:endParaRPr>
          </a:p>
        </p:txBody>
      </p:sp>
      <p:sp>
        <p:nvSpPr>
          <p:cNvPr id="355" name="CustomShape 2"/>
          <p:cNvSpPr/>
          <p:nvPr/>
        </p:nvSpPr>
        <p:spPr>
          <a:xfrm>
            <a:off x="457200" y="1604520"/>
            <a:ext cx="8222040" cy="39693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IE" sz="4400" spc="-1" strike="noStrike">
              <a:solidFill>
                <a:srgbClr val="000000"/>
              </a:solidFill>
              <a:latin typeface="Arial"/>
            </a:endParaRPr>
          </a:p>
        </p:txBody>
      </p:sp>
      <p:sp>
        <p:nvSpPr>
          <p:cNvPr id="357" name="TextShape 2"/>
          <p:cNvSpPr/>
          <p:nvPr/>
        </p:nvSpPr>
        <p:spPr>
          <a:xfrm>
            <a:off x="457200" y="1604520"/>
            <a:ext cx="8224920" cy="39729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IE"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IE" sz="4400" spc="-1" strike="noStrike">
              <a:solidFill>
                <a:srgbClr val="000000"/>
              </a:solidFill>
              <a:latin typeface="Arial"/>
            </a:endParaRPr>
          </a:p>
        </p:txBody>
      </p:sp>
      <p:sp>
        <p:nvSpPr>
          <p:cNvPr id="360" name="TextShape 4"/>
          <p:cNvSpPr/>
          <p:nvPr/>
        </p:nvSpPr>
        <p:spPr>
          <a:xfrm>
            <a:off x="457200" y="1604520"/>
            <a:ext cx="8224920" cy="39729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IE" sz="4400" spc="-1" strike="noStrike">
              <a:solidFill>
                <a:srgbClr val="000000"/>
              </a:solidFill>
              <a:latin typeface="Arial"/>
            </a:endParaRPr>
          </a:p>
        </p:txBody>
      </p:sp>
      <p:sp>
        <p:nvSpPr>
          <p:cNvPr id="362" name="PlaceHolder 2"/>
          <p:cNvSpPr>
            <a:spLocks noGrp="1"/>
          </p:cNvSpPr>
          <p:nvPr>
            <p:ph/>
          </p:nvPr>
        </p:nvSpPr>
        <p:spPr>
          <a:xfrm>
            <a:off x="457200" y="1604520"/>
            <a:ext cx="8227800" cy="3975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Finished document describing required primitives 15-23-0166-xx.</a:t>
            </a:r>
            <a:endParaRPr b="0" lang="en-IE"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document describing the frame formats 15-23-0xxx-xx.</a:t>
            </a:r>
            <a:endParaRPr b="0" lang="en-IE"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document describing the MLME-primitives 15-23-0xxx-xx.</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496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July</a:t>
            </a:r>
            <a:endParaRPr b="0" lang="en-IE" sz="4400" spc="-1" strike="noStrike">
              <a:solidFill>
                <a:srgbClr val="000000"/>
              </a:solidFill>
              <a:latin typeface="Arial"/>
            </a:endParaRPr>
          </a:p>
        </p:txBody>
      </p:sp>
      <p:sp>
        <p:nvSpPr>
          <p:cNvPr id="364" name="TextShape 2"/>
          <p:cNvSpPr/>
          <p:nvPr/>
        </p:nvSpPr>
        <p:spPr>
          <a:xfrm>
            <a:off x="457200" y="1604520"/>
            <a:ext cx="8224920" cy="397296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IE"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IE"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IE"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IE"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6560" cy="553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solidFill>
                <a:srgbClr val="000000"/>
              </a:solidFill>
              <a:latin typeface="Arial"/>
            </a:endParaRPr>
          </a:p>
          <a:p>
            <a:pPr>
              <a:lnSpc>
                <a:spcPct val="100000"/>
              </a:lnSpc>
            </a:pPr>
            <a:endParaRPr b="0" lang="en-IE"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solidFill>
                <a:srgbClr val="000000"/>
              </a:solidFill>
              <a:latin typeface="Arial"/>
            </a:endParaRPr>
          </a:p>
        </p:txBody>
      </p:sp>
      <p:sp>
        <p:nvSpPr>
          <p:cNvPr id="331" name="CustomShape 2"/>
          <p:cNvSpPr/>
          <p:nvPr/>
        </p:nvSpPr>
        <p:spPr>
          <a:xfrm>
            <a:off x="685800" y="533520"/>
            <a:ext cx="7755840" cy="5929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solidFill>
                <a:srgbClr val="000000"/>
              </a:solidFill>
              <a:latin typeface="Arial"/>
            </a:endParaRPr>
          </a:p>
        </p:txBody>
      </p:sp>
      <p:sp>
        <p:nvSpPr>
          <p:cNvPr id="332" name="CustomShape 3"/>
          <p:cNvSpPr/>
          <p:nvPr/>
        </p:nvSpPr>
        <p:spPr>
          <a:xfrm>
            <a:off x="685800" y="-228600"/>
            <a:ext cx="7755840" cy="1053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1640" cy="5546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2520" cy="380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solidFill>
                <a:srgbClr val="000000"/>
              </a:solidFill>
              <a:latin typeface="Arial"/>
            </a:endParaRPr>
          </a:p>
        </p:txBody>
      </p:sp>
      <p:sp>
        <p:nvSpPr>
          <p:cNvPr id="335" name="CustomShape 2"/>
          <p:cNvSpPr/>
          <p:nvPr/>
        </p:nvSpPr>
        <p:spPr>
          <a:xfrm>
            <a:off x="34920" y="1413000"/>
            <a:ext cx="9127440" cy="48603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5840" cy="812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solidFill>
                <a:srgbClr val="000000"/>
              </a:solidFill>
              <a:latin typeface="Arial"/>
            </a:endParaRPr>
          </a:p>
        </p:txBody>
      </p:sp>
      <p:sp>
        <p:nvSpPr>
          <p:cNvPr id="337" name="CustomShape 2"/>
          <p:cNvSpPr/>
          <p:nvPr/>
        </p:nvSpPr>
        <p:spPr>
          <a:xfrm>
            <a:off x="0" y="1557360"/>
            <a:ext cx="8975160" cy="33681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IE"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70240" cy="1126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solidFill>
                <a:srgbClr val="000000"/>
              </a:solidFill>
              <a:latin typeface="Arial"/>
            </a:endParaRPr>
          </a:p>
        </p:txBody>
      </p:sp>
      <p:sp>
        <p:nvSpPr>
          <p:cNvPr id="339" name="CustomShape 2"/>
          <p:cNvSpPr/>
          <p:nvPr/>
        </p:nvSpPr>
        <p:spPr>
          <a:xfrm>
            <a:off x="609480" y="1773360"/>
            <a:ext cx="7747920" cy="445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70240" cy="1126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solidFill>
                <a:srgbClr val="000000"/>
              </a:solidFill>
              <a:latin typeface="Arial"/>
            </a:endParaRPr>
          </a:p>
        </p:txBody>
      </p:sp>
      <p:sp>
        <p:nvSpPr>
          <p:cNvPr id="341" name="CustomShape 2"/>
          <p:cNvSpPr/>
          <p:nvPr/>
        </p:nvSpPr>
        <p:spPr>
          <a:xfrm>
            <a:off x="609480" y="1773360"/>
            <a:ext cx="7747920" cy="445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solidFill>
                <a:srgbClr val="000000"/>
              </a:solidFill>
              <a:latin typeface="Arial"/>
            </a:endParaRPr>
          </a:p>
          <a:p>
            <a:pPr>
              <a:lnSpc>
                <a:spcPct val="90000"/>
              </a:lnSpc>
              <a:spcBef>
                <a:spcPts val="400"/>
              </a:spcBef>
            </a:pPr>
            <a:endParaRPr b="0" lang="en-IE"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IE" sz="1600" spc="-1" strike="noStrike">
              <a:solidFill>
                <a:srgbClr val="000000"/>
              </a:solidFill>
              <a:latin typeface="Arial"/>
            </a:endParaRPr>
          </a:p>
          <a:p>
            <a:pPr>
              <a:lnSpc>
                <a:spcPct val="90000"/>
              </a:lnSpc>
            </a:pPr>
            <a:endParaRPr b="0" lang="en-IE"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70240" cy="1126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IE" sz="2600" spc="-1" strike="noStrike">
              <a:solidFill>
                <a:srgbClr val="000000"/>
              </a:solidFill>
              <a:latin typeface="Arial"/>
            </a:endParaRPr>
          </a:p>
        </p:txBody>
      </p:sp>
      <p:sp>
        <p:nvSpPr>
          <p:cNvPr id="343" name="CustomShape 2"/>
          <p:cNvSpPr/>
          <p:nvPr/>
        </p:nvSpPr>
        <p:spPr>
          <a:xfrm>
            <a:off x="609480" y="1773360"/>
            <a:ext cx="7747920" cy="445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70240" cy="1126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5" name="CustomShape 2"/>
          <p:cNvSpPr/>
          <p:nvPr/>
        </p:nvSpPr>
        <p:spPr>
          <a:xfrm>
            <a:off x="609480" y="1773360"/>
            <a:ext cx="7747920" cy="445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70240" cy="1126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7" name="CustomShape 2"/>
          <p:cNvSpPr/>
          <p:nvPr/>
        </p:nvSpPr>
        <p:spPr>
          <a:xfrm>
            <a:off x="609480" y="1773360"/>
            <a:ext cx="8430840" cy="44506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solidFill>
                <a:srgbClr val="000000"/>
              </a:solidFill>
              <a:latin typeface="Arial"/>
            </a:endParaRPr>
          </a:p>
          <a:p>
            <a:pPr>
              <a:lnSpc>
                <a:spcPct val="90000"/>
              </a:lnSpc>
              <a:spcBef>
                <a:spcPts val="564"/>
              </a:spcBef>
            </a:pP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7652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2024-04-25T21:00:57Z</dcterms:modified>
  <cp:revision>160</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