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D9257E96-967F-4A1F-B56C-564ADD80DB6E}"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1200" cy="777600"/>
          </a:xfrm>
          <a:prstGeom prst="rect">
            <a:avLst/>
          </a:prstGeom>
          <a:noFill/>
          <a:ln w="0">
            <a:noFill/>
          </a:ln>
        </p:spPr>
        <p:style>
          <a:lnRef idx="0"/>
          <a:fillRef idx="0"/>
          <a:effectRef idx="0"/>
          <a:fontRef idx="minor"/>
        </p:style>
        <p:txBody>
          <a:bodyPr lIns="0" rIns="0" tIns="0" bIns="0" anchor="t">
            <a:noAutofit/>
          </a:bodyPr>
          <a:p>
            <a:pPr algn="r">
              <a:lnSpc>
                <a:spcPct val="100000"/>
              </a:lnSpc>
            </a:pPr>
            <a:fld id="{0B9B1F61-735A-4E5F-B45B-187B689B0C6A}"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3600" cy="449964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5800" cy="373212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B0B151F-77B5-43F1-A6D6-952AD2C8200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B7F3AF4-6CEC-43E0-94F1-FCD25992DC5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628BADA-BBE8-4763-9A24-B9C327CA6D2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96F4026-DB0A-4A8F-A0C3-44535093E6B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EF130A1C-7837-4998-9624-BE5C42DA504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E5440A6-A54D-4C61-9287-D16AB6B6CA9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3840" cy="1947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802.15-24-0217-02</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20080" cy="2865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20080" cy="2865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EF05F64-79E3-4A4E-AF28-B2CB2AAD130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20080" cy="2865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5640" cy="1947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0-04ac-privacy-primitives.docx" TargetMode="External"/><Relationship Id="rId3"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182-00-04ac-mar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3000" cy="46076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May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24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April,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May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May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3680" cy="10483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23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May</a:t>
            </a:r>
            <a:endParaRPr b="0" lang="en-US" sz="4400" spc="-1" strike="noStrike">
              <a:solidFill>
                <a:srgbClr val="000000"/>
              </a:solidFill>
              <a:latin typeface="Arial"/>
            </a:endParaRPr>
          </a:p>
        </p:txBody>
      </p:sp>
      <p:sp>
        <p:nvSpPr>
          <p:cNvPr id="350" name="CustomShape 3"/>
          <p:cNvSpPr/>
          <p:nvPr/>
        </p:nvSpPr>
        <p:spPr>
          <a:xfrm>
            <a:off x="457200" y="1604520"/>
            <a:ext cx="8212320" cy="39603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0880" cy="39589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15-24-0166-00</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7000" cy="1132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May</a:t>
            </a:r>
            <a:endParaRPr b="0" lang="en-US" sz="4400" spc="-1" strike="noStrike">
              <a:solidFill>
                <a:srgbClr val="000000"/>
              </a:solidFill>
              <a:latin typeface="Arial"/>
            </a:endParaRPr>
          </a:p>
        </p:txBody>
      </p:sp>
      <p:sp>
        <p:nvSpPr>
          <p:cNvPr id="353" name="CustomShape 2"/>
          <p:cNvSpPr/>
          <p:nvPr/>
        </p:nvSpPr>
        <p:spPr>
          <a:xfrm>
            <a:off x="457200" y="1604520"/>
            <a:ext cx="7763040" cy="3965040"/>
          </a:xfrm>
          <a:prstGeom prst="rect">
            <a:avLst/>
          </a:prstGeom>
          <a:noFill/>
          <a:ln w="0">
            <a:noFill/>
          </a:ln>
        </p:spPr>
        <p:style>
          <a:lnRef idx="0"/>
          <a:fillRef idx="0"/>
          <a:effectRef idx="0"/>
          <a:fontRef idx="minor"/>
        </p:style>
        <p:txBody>
          <a:bodyPr lIns="0" rIns="0" tIns="0" bIns="0" anchor="t">
            <a:normAutofit fontScale="69000"/>
          </a:bodyPr>
          <a:p>
            <a:pPr marL="849600" indent="-626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1600-1800 (cancelled)</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moved to Thursdays</a:t>
            </a:r>
            <a:endParaRPr b="0" lang="en-US" sz="3200" spc="-1" strike="noStrike">
              <a:solidFill>
                <a:srgbClr val="000000"/>
              </a:solidFill>
              <a:latin typeface="Arial"/>
            </a:endParaRPr>
          </a:p>
          <a:p>
            <a:pPr marL="849600" indent="-626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15-24-0217-02</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15-24-0182-00</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2" marL="1272960" indent="-41472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0960" cy="113652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1320" cy="396864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420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7080" cy="114264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7080" cy="397512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Created document describing the frame formats 15-24-0314-01.</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Create template document for the MLME-primitives 15-24-0315-01.</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4240" cy="11397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July</a:t>
            </a:r>
            <a:endParaRPr b="0" lang="en-US" sz="4400" spc="-1" strike="noStrike">
              <a:solidFill>
                <a:srgbClr val="000000"/>
              </a:solidFill>
              <a:latin typeface="Arial"/>
            </a:endParaRPr>
          </a:p>
        </p:txBody>
      </p:sp>
      <p:sp>
        <p:nvSpPr>
          <p:cNvPr id="364" name="TextShape 2"/>
          <p:cNvSpPr/>
          <p:nvPr/>
        </p:nvSpPr>
        <p:spPr>
          <a:xfrm>
            <a:off x="457200" y="1604520"/>
            <a:ext cx="8224200" cy="397224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IG Crypt,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Continue work on the draft text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5840" cy="553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5120" cy="5922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5120" cy="1052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0920" cy="55454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1800" cy="379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6720" cy="48596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5120" cy="8114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4440" cy="336744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720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9520" cy="1125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30120" cy="44499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12324</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2024-05-16T15:29:04Z</dcterms:modified>
  <cp:revision>166</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