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6" r:id="rId3"/>
    <p:sldId id="269" r:id="rId4"/>
    <p:sldId id="268" r:id="rId5"/>
    <p:sldId id="267"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May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May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May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May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May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802.15-24-0282-00-04ad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Specs/archive/25_series/25.996/25996-i00.zi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May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[Proposal for TG15.4ad Channel Models]</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14</a:t>
            </a:r>
            <a:r>
              <a:rPr lang="en-US" altLang="de-DE" sz="1600" dirty="0" smtClean="0">
                <a:solidFill>
                  <a:schemeClr val="tx2"/>
                </a:solidFill>
              </a:rPr>
              <a:t> </a:t>
            </a:r>
            <a:r>
              <a:rPr lang="en-US" altLang="de-DE" sz="1600" dirty="0" smtClean="0">
                <a:solidFill>
                  <a:schemeClr val="tx2"/>
                </a:solidFill>
              </a:rPr>
              <a:t>May,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Presentation in TG15.4ad</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Motivation</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Comparison of different proposals requires simulations of the physical layer performance</a:t>
            </a:r>
          </a:p>
          <a:p>
            <a:r>
              <a:rPr lang="en-US" altLang="de-DE" sz="2000" dirty="0" smtClean="0"/>
              <a:t>Only using Additive White Gaussian Noise is not realistic due to multi-path components, especially relevant for OFDM</a:t>
            </a:r>
          </a:p>
          <a:p>
            <a:endParaRPr lang="en-US" altLang="de-DE" sz="2000" dirty="0" smtClean="0"/>
          </a:p>
          <a:p>
            <a:endParaRPr lang="en-US" altLang="de-DE" sz="2000" dirty="0" smtClean="0"/>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Two Proposed Models</a:t>
            </a:r>
            <a:endParaRPr lang="en-US" dirty="0"/>
          </a:p>
        </p:txBody>
      </p:sp>
      <p:sp>
        <p:nvSpPr>
          <p:cNvPr id="3" name="Inhaltsplatzhalter 2"/>
          <p:cNvSpPr>
            <a:spLocks noGrp="1"/>
          </p:cNvSpPr>
          <p:nvPr>
            <p:ph idx="1"/>
          </p:nvPr>
        </p:nvSpPr>
        <p:spPr/>
        <p:txBody>
          <a:bodyPr/>
          <a:lstStyle/>
          <a:p>
            <a:r>
              <a:rPr lang="en-US" sz="2400" dirty="0" smtClean="0"/>
              <a:t>Additive White Gaussian Noise</a:t>
            </a:r>
          </a:p>
          <a:p>
            <a:pPr lvl="1"/>
            <a:r>
              <a:rPr lang="en-US" sz="2000" dirty="0" smtClean="0"/>
              <a:t>Packet Error Rate vs. SNR</a:t>
            </a:r>
          </a:p>
          <a:p>
            <a:r>
              <a:rPr lang="en-US" sz="2400" dirty="0" smtClean="0"/>
              <a:t>3GPP Suburban Macro Channel Model (next page)</a:t>
            </a:r>
          </a:p>
          <a:p>
            <a:pPr lvl="1"/>
            <a:r>
              <a:rPr lang="en-US" sz="2000" dirty="0"/>
              <a:t>Packet Error Rate vs. SNR</a:t>
            </a:r>
          </a:p>
          <a:p>
            <a:pPr lvl="1"/>
            <a:endParaRPr lang="en-US" sz="2000" dirty="0" smtClean="0"/>
          </a:p>
          <a:p>
            <a:endParaRPr lang="en-US" sz="2400" dirty="0"/>
          </a:p>
        </p:txBody>
      </p:sp>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113055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it-IT" dirty="0"/>
              <a:t>3GPP </a:t>
            </a:r>
            <a:r>
              <a:rPr lang="it-IT" dirty="0" err="1"/>
              <a:t>Suburban</a:t>
            </a:r>
            <a:r>
              <a:rPr lang="it-IT" dirty="0"/>
              <a:t> Macro Channel Model </a:t>
            </a:r>
            <a:endParaRPr lang="en-US" dirty="0"/>
          </a:p>
        </p:txBody>
      </p:sp>
      <p:sp>
        <p:nvSpPr>
          <p:cNvPr id="3" name="Inhaltsplatzhalter 2"/>
          <p:cNvSpPr>
            <a:spLocks noGrp="1"/>
          </p:cNvSpPr>
          <p:nvPr>
            <p:ph idx="1"/>
          </p:nvPr>
        </p:nvSpPr>
        <p:spPr/>
        <p:txBody>
          <a:bodyPr/>
          <a:lstStyle/>
          <a:p>
            <a:r>
              <a:rPr lang="en-US" sz="2000" dirty="0"/>
              <a:t>Use of the 3GPP Spatial Channel model scenario “Suburban Macro” </a:t>
            </a:r>
            <a:r>
              <a:rPr lang="en-US" sz="2000" dirty="0" smtClean="0"/>
              <a:t>[1, </a:t>
            </a:r>
            <a:r>
              <a:rPr lang="en-US" sz="2000" dirty="0"/>
              <a:t>sec. 5] </a:t>
            </a:r>
            <a:r>
              <a:rPr lang="en-US" sz="2000" dirty="0" smtClean="0"/>
              <a:t>– only the multi-path channel</a:t>
            </a:r>
            <a:endParaRPr lang="en-US" sz="2000" dirty="0"/>
          </a:p>
          <a:p>
            <a:r>
              <a:rPr lang="en-US" sz="2000" dirty="0"/>
              <a:t>Similar approach followed by </a:t>
            </a:r>
            <a:r>
              <a:rPr lang="en-US" sz="2000" dirty="0" smtClean="0"/>
              <a:t>802.11ah</a:t>
            </a:r>
            <a:endParaRPr lang="en-US" sz="2000" dirty="0"/>
          </a:p>
          <a:p>
            <a:r>
              <a:rPr lang="en-US" sz="2000" dirty="0" smtClean="0"/>
              <a:t>Model </a:t>
            </a:r>
            <a:r>
              <a:rPr lang="en-US" sz="2000" dirty="0"/>
              <a:t>defines path-loss and multi-path for </a:t>
            </a:r>
            <a:r>
              <a:rPr lang="en-US" sz="2000" dirty="0" smtClean="0"/>
              <a:t>outdoor operation, here we are only interested in multi-path</a:t>
            </a:r>
            <a:endParaRPr lang="en-US" sz="2000" dirty="0"/>
          </a:p>
          <a:p>
            <a:r>
              <a:rPr lang="en-US" sz="2000" dirty="0" smtClean="0"/>
              <a:t>Open source code and commercial implementations available</a:t>
            </a:r>
            <a:endParaRPr lang="en-US" sz="2000" dirty="0"/>
          </a:p>
          <a:p>
            <a:r>
              <a:rPr lang="en-US" sz="2000" dirty="0"/>
              <a:t>Additional parameters</a:t>
            </a:r>
          </a:p>
          <a:p>
            <a:pPr lvl="1"/>
            <a:r>
              <a:rPr lang="en-US" sz="1600" dirty="0"/>
              <a:t>Frequency set to f=900MHz</a:t>
            </a:r>
          </a:p>
          <a:p>
            <a:pPr lvl="1"/>
            <a:r>
              <a:rPr lang="en-US" sz="1600" dirty="0"/>
              <a:t>Speed set to </a:t>
            </a:r>
            <a:r>
              <a:rPr lang="en-US" sz="1600" dirty="0" smtClean="0"/>
              <a:t>v=3km/h (also to model effects like phase-noise)</a:t>
            </a:r>
            <a:endParaRPr lang="en-US" sz="1600" dirty="0"/>
          </a:p>
          <a:p>
            <a:pPr lvl="1"/>
            <a:r>
              <a:rPr lang="en-US" sz="1600" dirty="0"/>
              <a:t>Use of single polarization </a:t>
            </a:r>
            <a:r>
              <a:rPr lang="en-US" sz="1600" dirty="0" smtClean="0"/>
              <a:t>with </a:t>
            </a:r>
            <a:r>
              <a:rPr lang="en-US" sz="1600" dirty="0" err="1" smtClean="0"/>
              <a:t>omni</a:t>
            </a:r>
            <a:r>
              <a:rPr lang="en-US" sz="1600" dirty="0" smtClean="0"/>
              <a:t>-directional antenna only</a:t>
            </a:r>
          </a:p>
          <a:p>
            <a:r>
              <a:rPr lang="en-US" sz="2000" dirty="0" smtClean="0"/>
              <a:t>Additive White Gaussian Noise (AWGN) has to be added at the receiver side, relevant is Packer Error Rate vs. the SNR </a:t>
            </a:r>
          </a:p>
          <a:p>
            <a:endParaRPr lang="en-US" sz="2000" dirty="0"/>
          </a:p>
          <a:p>
            <a:endParaRPr lang="en-US" sz="2000" dirty="0"/>
          </a:p>
        </p:txBody>
      </p:sp>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3093192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Literature</a:t>
            </a:r>
            <a:endParaRPr lang="en-US" dirty="0"/>
          </a:p>
        </p:txBody>
      </p:sp>
      <p:sp>
        <p:nvSpPr>
          <p:cNvPr id="3" name="Inhaltsplatzhalter 2"/>
          <p:cNvSpPr>
            <a:spLocks noGrp="1"/>
          </p:cNvSpPr>
          <p:nvPr>
            <p:ph idx="1"/>
          </p:nvPr>
        </p:nvSpPr>
        <p:spPr/>
        <p:txBody>
          <a:bodyPr/>
          <a:lstStyle/>
          <a:p>
            <a:pPr marL="265113" indent="-265113">
              <a:buNone/>
            </a:pPr>
            <a:r>
              <a:rPr lang="en-US" sz="1600" dirty="0"/>
              <a:t>[1] Spatial channel model for Multiple Input Multiple Output (MIMO) simulations (Release </a:t>
            </a:r>
            <a:r>
              <a:rPr lang="en-US" sz="1600" dirty="0" smtClean="0"/>
              <a:t>18), </a:t>
            </a:r>
            <a:r>
              <a:rPr lang="en-US" sz="1600" dirty="0"/>
              <a:t>3GPP TR 25.996, </a:t>
            </a:r>
            <a:r>
              <a:rPr lang="en-US" sz="1600" dirty="0" smtClean="0"/>
              <a:t>V18.0.0</a:t>
            </a:r>
            <a:r>
              <a:rPr lang="en-US" sz="1600" dirty="0"/>
              <a:t>, </a:t>
            </a:r>
            <a:r>
              <a:rPr lang="en-US" sz="1600" dirty="0" smtClean="0"/>
              <a:t>Mar. </a:t>
            </a:r>
            <a:r>
              <a:rPr lang="en-US" sz="1600" dirty="0"/>
              <a:t>2024 </a:t>
            </a:r>
            <a:r>
              <a:rPr lang="en-US" sz="1600" dirty="0">
                <a:hlinkClick r:id="rId2"/>
              </a:rPr>
              <a:t>https://</a:t>
            </a:r>
            <a:r>
              <a:rPr lang="en-US" sz="1600" dirty="0" smtClean="0">
                <a:hlinkClick r:id="rId2"/>
              </a:rPr>
              <a:t>www.3gpp.org/ftp/Specs/archive/25_series/25.996/25996-i00.zip</a:t>
            </a:r>
            <a:endParaRPr lang="en-US" sz="1600" dirty="0" smtClean="0"/>
          </a:p>
          <a:p>
            <a:pPr marL="265113" indent="-265113">
              <a:buNone/>
            </a:pPr>
            <a:endParaRPr lang="en-US" sz="1600" dirty="0"/>
          </a:p>
          <a:p>
            <a:pPr marL="265113" indent="-265113">
              <a:buNone/>
            </a:pPr>
            <a:endParaRPr lang="en-US" sz="1600" dirty="0"/>
          </a:p>
        </p:txBody>
      </p:sp>
      <p:sp>
        <p:nvSpPr>
          <p:cNvPr id="4" name="Datumsplatzhalter 3"/>
          <p:cNvSpPr>
            <a:spLocks noGrp="1"/>
          </p:cNvSpPr>
          <p:nvPr>
            <p:ph type="dt" sz="half" idx="10"/>
          </p:nvPr>
        </p:nvSpPr>
        <p:spPr/>
        <p:txBody>
          <a:bodyPr/>
          <a:lstStyle/>
          <a:p>
            <a:r>
              <a:rPr lang="de-DE" altLang="de-DE" smtClean="0"/>
              <a:t>May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2737379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437</Words>
  <Application>Microsoft Office PowerPoint</Application>
  <PresentationFormat>Bildschirmpräsentation (4:3)</PresentationFormat>
  <Paragraphs>53</Paragraphs>
  <Slides>5</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5</vt:i4>
      </vt:variant>
    </vt:vector>
  </HeadingPairs>
  <TitlesOfParts>
    <vt:vector size="8" baseType="lpstr">
      <vt:lpstr>Arial</vt:lpstr>
      <vt:lpstr>Times New Roman</vt:lpstr>
      <vt:lpstr>Office</vt:lpstr>
      <vt:lpstr>PowerPoint-Präsentation</vt:lpstr>
      <vt:lpstr>Motivation</vt:lpstr>
      <vt:lpstr>Two Proposed Models</vt:lpstr>
      <vt:lpstr>3GPP Suburban Macro Channel Model </vt:lpstr>
      <vt:lpstr>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118</cp:revision>
  <cp:lastPrinted>1998-02-10T13:28:06Z</cp:lastPrinted>
  <dcterms:created xsi:type="dcterms:W3CDTF">2023-12-01T17:38:14Z</dcterms:created>
  <dcterms:modified xsi:type="dcterms:W3CDTF">2024-05-14T12:16:50Z</dcterms:modified>
</cp:coreProperties>
</file>