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7"/>
  </p:notesMasterIdLst>
  <p:handoutMasterIdLst>
    <p:handoutMasterId r:id="rId8"/>
  </p:handoutMasterIdLst>
  <p:sldIdLst>
    <p:sldId id="287" r:id="rId5"/>
    <p:sldId id="543" r:id="rId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00"/>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D1D679-6DF8-4716-95D9-55BC43369FC1}" v="2" dt="2024-05-15T07:39:50.0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70" autoAdjust="0"/>
    <p:restoredTop sz="94598" autoAdjust="0"/>
  </p:normalViewPr>
  <p:slideViewPr>
    <p:cSldViewPr>
      <p:cViewPr varScale="1">
        <p:scale>
          <a:sx n="104" d="100"/>
          <a:sy n="104" d="100"/>
        </p:scale>
        <p:origin x="114" y="12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November 2023</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November 2023</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15-24-0295-00-04ab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2024</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440972" cy="276999"/>
          </a:xfrm>
          <a:prstGeom prst="rect">
            <a:avLst/>
          </a:prstGeom>
          <a:noFill/>
        </p:spPr>
        <p:txBody>
          <a:bodyPr wrap="none" rtlCol="0">
            <a:spAutoFit/>
          </a:bodyPr>
          <a:lstStyle/>
          <a:p>
            <a:r>
              <a:rPr lang="en-US" dirty="0">
                <a:solidFill>
                  <a:schemeClr val="tx1"/>
                </a:solidFill>
              </a:rPr>
              <a:t>Carlos Aldana, et. al</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NB Channel Access Next Steps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 Pooria Pakrooh (Qualcomm), Li-Hsiang Sun (</a:t>
            </a:r>
            <a:r>
              <a:rPr lang="en-US" altLang="en-US" sz="1600" dirty="0" err="1">
                <a:latin typeface="Times New Roman" panose="02020603050405020304" pitchFamily="18" charset="0"/>
              </a:rPr>
              <a:t>Mediatek</a:t>
            </a:r>
            <a:r>
              <a:rPr lang="en-US" altLang="en-US" sz="1600" dirty="0">
                <a:latin typeface="Times New Roman" panose="02020603050405020304" pitchFamily="18" charset="0"/>
              </a:rPr>
              <a:t>), Guoqing Li (Meta), Connor Kennedy (Meta), Davide Magrin (Meta), Kumail Haider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[caldana, guoqingli, connork, davidmagrin, haiderkumail (at) meta.com,</a:t>
            </a:r>
            <a:r>
              <a:rPr lang="fi-FI" altLang="en-US" sz="1600" dirty="0">
                <a:latin typeface="Times New Roman" panose="02020603050405020304" pitchFamily="18" charset="0"/>
              </a:rPr>
              <a:t> ppakrooh (at) qti.qualcomm.com, </a:t>
            </a:r>
            <a:r>
              <a:rPr lang="it-IT" altLang="en-US" sz="1600" dirty="0">
                <a:latin typeface="Times New Roman" panose="02020603050405020304" pitchFamily="18" charset="0"/>
              </a:rPr>
              <a:t>Li-Hsiang.</a:t>
            </a:r>
            <a:r>
              <a:rPr lang="it-IT" altLang="en-US" sz="1600">
                <a:latin typeface="Times New Roman" panose="02020603050405020304" pitchFamily="18" charset="0"/>
              </a:rPr>
              <a:t>Sun (at) </a:t>
            </a:r>
            <a:r>
              <a:rPr lang="it-IT" altLang="en-US" sz="1600" dirty="0">
                <a:latin typeface="Times New Roman" panose="02020603050405020304" pitchFamily="18" charset="0"/>
              </a:rPr>
              <a:t>mediatek.com</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[This provides discussion points for next steps on NB channel access]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[Suggests discussion topics for next steps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53371-0446-83A9-53E4-246F0C2B13F7}"/>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A0206520-9976-51C4-E64B-F10E9870F6C7}"/>
              </a:ext>
            </a:extLst>
          </p:cNvPr>
          <p:cNvSpPr>
            <a:spLocks noGrp="1"/>
          </p:cNvSpPr>
          <p:nvPr>
            <p:ph idx="1"/>
          </p:nvPr>
        </p:nvSpPr>
        <p:spPr>
          <a:xfrm>
            <a:off x="609600" y="1371600"/>
            <a:ext cx="8282880" cy="4868863"/>
          </a:xfrm>
        </p:spPr>
        <p:txBody>
          <a:bodyPr/>
          <a:lstStyle/>
          <a:p>
            <a:pPr marL="457200" indent="-457200">
              <a:buFont typeface="Arial" panose="020B0604020202020204" pitchFamily="34" charset="0"/>
              <a:buChar char="•"/>
            </a:pPr>
            <a:r>
              <a:rPr lang="en-US" sz="1400" dirty="0"/>
              <a:t>2 proposals in 15-24-212-05 made for 802.15.4ab NB:</a:t>
            </a:r>
          </a:p>
          <a:p>
            <a:pPr marL="857250" lvl="1" indent="-457200">
              <a:buFont typeface="Arial" panose="020B0604020202020204" pitchFamily="34" charset="0"/>
              <a:buChar char="•"/>
            </a:pPr>
            <a:r>
              <a:rPr lang="en-US" sz="1400" dirty="0"/>
              <a:t>One-shot LBT before every transmission</a:t>
            </a:r>
          </a:p>
          <a:p>
            <a:pPr marL="857250" lvl="1" indent="-457200">
              <a:buFont typeface="Arial" panose="020B0604020202020204" pitchFamily="34" charset="0"/>
              <a:buChar char="•"/>
            </a:pPr>
            <a:r>
              <a:rPr lang="en-US" sz="1400" dirty="0"/>
              <a:t>One-shot LBT with &gt;=2.5% Duty-cycle threshold</a:t>
            </a:r>
          </a:p>
          <a:p>
            <a:pPr marL="457200" indent="-457200">
              <a:buFont typeface="Arial" panose="020B0604020202020204" pitchFamily="34" charset="0"/>
              <a:buChar char="•"/>
            </a:pPr>
            <a:r>
              <a:rPr lang="en-US" sz="1400" dirty="0"/>
              <a:t>Yesterday, Sven </a:t>
            </a:r>
            <a:r>
              <a:rPr lang="en-US" sz="1400" dirty="0" err="1"/>
              <a:t>Zeisberg</a:t>
            </a:r>
            <a:r>
              <a:rPr lang="en-US" sz="1400" dirty="0"/>
              <a:t> suggested a mix of LBT and no-LBT messages (e.g., 2.5% duty cycle without LBT and any additional message needs LBT).  Thoughts?</a:t>
            </a:r>
          </a:p>
          <a:p>
            <a:pPr marL="457200" indent="-457200">
              <a:buFont typeface="Arial" panose="020B0604020202020204" pitchFamily="34" charset="0"/>
              <a:buChar char="•"/>
            </a:pPr>
            <a:r>
              <a:rPr lang="en-US" sz="1400" dirty="0"/>
              <a:t>Feedback from coex meeting is that we should agree on a mechanism(s) that can be simulated to allow us to ensure that we are being good neighbors to others and ourselves under various conditions</a:t>
            </a:r>
          </a:p>
          <a:p>
            <a:pPr marL="457200" indent="-457200">
              <a:buFont typeface="Arial" panose="020B0604020202020204" pitchFamily="34" charset="0"/>
              <a:buChar char="•"/>
            </a:pPr>
            <a:r>
              <a:rPr lang="en-US" sz="1400" dirty="0"/>
              <a:t>There is value in having a toolbox of mechanisms to aid coexistence and optimize performance</a:t>
            </a:r>
          </a:p>
          <a:p>
            <a:pPr marL="457200" indent="-457200">
              <a:buFont typeface="Arial" panose="020B0604020202020204" pitchFamily="34" charset="0"/>
              <a:buChar char="•"/>
            </a:pPr>
            <a:r>
              <a:rPr lang="en-US" sz="1400" dirty="0"/>
              <a:t>There is also value in having a baseline mechanism (minimum feature set) that we can all agree on. </a:t>
            </a:r>
          </a:p>
          <a:p>
            <a:pPr marL="457200" indent="-457200">
              <a:buFont typeface="Arial" panose="020B0604020202020204" pitchFamily="34" charset="0"/>
              <a:buChar char="•"/>
            </a:pPr>
            <a:r>
              <a:rPr lang="en-US" sz="1400" dirty="0"/>
              <a:t>Can 802.15.4ab agree to work on a baseline channel access mechanism(s) that can be evaluated for coexistence via simulations?</a:t>
            </a:r>
          </a:p>
          <a:p>
            <a:pPr marL="457200" indent="-457200">
              <a:buFont typeface="Arial" panose="020B0604020202020204" pitchFamily="34" charset="0"/>
              <a:buChar char="•"/>
            </a:pPr>
            <a:r>
              <a:rPr lang="en-US" sz="1400" dirty="0"/>
              <a:t>If so, what options should be considered? (e.g. </a:t>
            </a:r>
            <a:r>
              <a:rPr lang="en-US" sz="1400"/>
              <a:t>power control?)</a:t>
            </a:r>
            <a:endParaRPr lang="en-US" sz="1400" dirty="0"/>
          </a:p>
          <a:p>
            <a:pPr marL="457200" indent="-457200">
              <a:buFont typeface="Arial" panose="020B0604020202020204" pitchFamily="34" charset="0"/>
              <a:buChar char="•"/>
            </a:pPr>
            <a:r>
              <a:rPr lang="en-US" sz="1400" dirty="0"/>
              <a:t>Should all LBT related comments be withdrawn for now and resubmitted at a later time?</a:t>
            </a:r>
          </a:p>
          <a:p>
            <a:pPr marL="457200" indent="-457200">
              <a:buFont typeface="Arial" panose="020B0604020202020204" pitchFamily="34" charset="0"/>
              <a:buChar char="•"/>
            </a:pPr>
            <a:r>
              <a:rPr lang="en-US" sz="1400" dirty="0"/>
              <a:t>While this work is done, what are the implications to the timeline of the 802.15.4ab spec?  Will the spec be delayed until the completion of this work?</a:t>
            </a:r>
          </a:p>
        </p:txBody>
      </p:sp>
      <p:sp>
        <p:nvSpPr>
          <p:cNvPr id="5" name="Slide Number Placeholder 5">
            <a:extLst>
              <a:ext uri="{FF2B5EF4-FFF2-40B4-BE49-F238E27FC236}">
                <a16:creationId xmlns:a16="http://schemas.microsoft.com/office/drawing/2014/main" id="{D6821B5C-F647-E858-FE6D-F6AB77ADC626}"/>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3347724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6A85E70A76484983C5D214F1E2BD51" ma:contentTypeVersion="17" ma:contentTypeDescription="Create a new document." ma:contentTypeScope="" ma:versionID="391b4c5d1ffdb30ad236b0ad5062ae01">
  <xsd:schema xmlns:xsd="http://www.w3.org/2001/XMLSchema" xmlns:xs="http://www.w3.org/2001/XMLSchema" xmlns:p="http://schemas.microsoft.com/office/2006/metadata/properties" xmlns:ns3="e43c8432-7c22-4daa-a08c-e9e871affa35" xmlns:ns4="bec01926-f782-4462-aa14-80012f549823" targetNamespace="http://schemas.microsoft.com/office/2006/metadata/properties" ma:root="true" ma:fieldsID="4fc934fbbbf79451015ed34e6eb2af4e" ns3:_="" ns4:_="">
    <xsd:import namespace="e43c8432-7c22-4daa-a08c-e9e871affa35"/>
    <xsd:import namespace="bec01926-f782-4462-aa14-80012f54982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3c8432-7c22-4daa-a08c-e9e871aff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c01926-f782-4462-aa14-80012f5498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e43c8432-7c22-4daa-a08c-e9e871affa3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7BEAB55-B776-4A3B-A6AA-1F2305EE3E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3c8432-7c22-4daa-a08c-e9e871affa35"/>
    <ds:schemaRef ds:uri="bec01926-f782-4462-aa14-80012f549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2D9F30-AED1-4CED-BEDC-1411793F1BD5}">
  <ds:schemaRefs>
    <ds:schemaRef ds:uri="http://purl.org/dc/elements/1.1/"/>
    <ds:schemaRef ds:uri="http://www.w3.org/XML/1998/namespace"/>
    <ds:schemaRef ds:uri="http://schemas.microsoft.com/office/2006/metadata/properties"/>
    <ds:schemaRef ds:uri="http://schemas.microsoft.com/office/2006/documentManagement/types"/>
    <ds:schemaRef ds:uri="http://purl.org/dc/terms/"/>
    <ds:schemaRef ds:uri="bec01926-f782-4462-aa14-80012f549823"/>
    <ds:schemaRef ds:uri="http://schemas.microsoft.com/office/infopath/2007/PartnerControls"/>
    <ds:schemaRef ds:uri="http://schemas.openxmlformats.org/package/2006/metadata/core-properties"/>
    <ds:schemaRef ds:uri="e43c8432-7c22-4daa-a08c-e9e871affa35"/>
    <ds:schemaRef ds:uri="http://purl.org/dc/dcmitype/"/>
  </ds:schemaRefs>
</ds:datastoreItem>
</file>

<file path=customXml/itemProps3.xml><?xml version="1.0" encoding="utf-8"?>
<ds:datastoreItem xmlns:ds="http://schemas.openxmlformats.org/officeDocument/2006/customXml" ds:itemID="{5E8626AB-2CF3-4ACD-9583-67CB4401AB1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478</Words>
  <Application>Microsoft Office PowerPoint</Application>
  <PresentationFormat>On-screen Show (4:3)</PresentationFormat>
  <Paragraphs>28</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Unicode MS</vt:lpstr>
      <vt:lpstr>Times New Roman</vt:lpstr>
      <vt:lpstr>Office Theme</vt:lpstr>
      <vt:lpstr>PowerPoint Presentation</vt:lpstr>
      <vt:lpstr>Next steps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2024-05-15T07:41:31Z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0x010100A76A85E70A76484983C5D214F1E2BD51</vt:lpwstr>
  </property>
</Properties>
</file>