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7"/>
  </p:notesMasterIdLst>
  <p:handoutMasterIdLst>
    <p:handoutMasterId r:id="rId8"/>
  </p:handoutMasterIdLst>
  <p:sldIdLst>
    <p:sldId id="287" r:id="rId5"/>
    <p:sldId id="543" r:id="rId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104" d="100"/>
          <a:sy n="104" d="100"/>
        </p:scale>
        <p:origin x="114" y="12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15-24-0295-02-04ab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449826"/>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NB Channel Access Next Steps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Pooria Pakrooh (Qualcomm), Li-Hsiang Sun (</a:t>
            </a:r>
            <a:r>
              <a:rPr lang="en-US" altLang="en-US" sz="1600" dirty="0" err="1">
                <a:latin typeface="Times New Roman" panose="02020603050405020304" pitchFamily="18" charset="0"/>
              </a:rPr>
              <a:t>Mediatek</a:t>
            </a:r>
            <a:r>
              <a:rPr lang="en-US" altLang="en-US" sz="1600" dirty="0">
                <a:latin typeface="Times New Roman" panose="02020603050405020304" pitchFamily="18" charset="0"/>
              </a:rPr>
              <a:t>), Gaurav Patwardhan (HPE),  Pelin Salem (Cisco), Jerome Henry (Cisco), Guoqing Li (Meta), Connor Kennedy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guoqingli, connork, davidmagrin, haiderkumail (at) meta.com,</a:t>
            </a:r>
            <a:r>
              <a:rPr lang="fi-FI" altLang="en-US" sz="1600" dirty="0">
                <a:latin typeface="Times New Roman" panose="02020603050405020304" pitchFamily="18" charset="0"/>
              </a:rPr>
              <a:t> ppakrooh (at) qti.qualcomm.com, </a:t>
            </a:r>
            <a:r>
              <a:rPr lang="it-IT" altLang="en-US" sz="1600" dirty="0">
                <a:latin typeface="Times New Roman" panose="02020603050405020304" pitchFamily="18" charset="0"/>
              </a:rPr>
              <a:t>Li-Hsiang.Sun (at) mediatek.com, </a:t>
            </a:r>
            <a:r>
              <a:rPr lang="sv-SE" altLang="en-US" sz="1600" dirty="0">
                <a:latin typeface="Times New Roman" panose="02020603050405020304" pitchFamily="18" charset="0"/>
              </a:rPr>
              <a:t>gauravpatwardhan1 (at) gmail.com, pmohamed, jerhenry (at) cisco.com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discussion points for next steps on NB channel access]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[Suggests discussion topics for next steps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3371-0446-83A9-53E4-246F0C2B13F7}"/>
              </a:ext>
            </a:extLst>
          </p:cNvPr>
          <p:cNvSpPr>
            <a:spLocks noGrp="1"/>
          </p:cNvSpPr>
          <p:nvPr>
            <p:ph type="title"/>
          </p:nvPr>
        </p:nvSpPr>
        <p:spPr/>
        <p:txBody>
          <a:bodyPr/>
          <a:lstStyle/>
          <a:p>
            <a:r>
              <a:rPr lang="en-US" dirty="0"/>
              <a:t>Next steps for NB </a:t>
            </a:r>
            <a:r>
              <a:rPr lang="en-US" dirty="0" err="1"/>
              <a:t>Coex</a:t>
            </a:r>
            <a:endParaRPr lang="en-US" dirty="0"/>
          </a:p>
        </p:txBody>
      </p:sp>
      <p:sp>
        <p:nvSpPr>
          <p:cNvPr id="3" name="Content Placeholder 2">
            <a:extLst>
              <a:ext uri="{FF2B5EF4-FFF2-40B4-BE49-F238E27FC236}">
                <a16:creationId xmlns:a16="http://schemas.microsoft.com/office/drawing/2014/main" id="{A0206520-9976-51C4-E64B-F10E9870F6C7}"/>
              </a:ext>
            </a:extLst>
          </p:cNvPr>
          <p:cNvSpPr>
            <a:spLocks noGrp="1"/>
          </p:cNvSpPr>
          <p:nvPr>
            <p:ph idx="1"/>
          </p:nvPr>
        </p:nvSpPr>
        <p:spPr>
          <a:xfrm>
            <a:off x="609600" y="1371600"/>
            <a:ext cx="8282880" cy="4868863"/>
          </a:xfrm>
        </p:spPr>
        <p:txBody>
          <a:bodyPr/>
          <a:lstStyle/>
          <a:p>
            <a:pPr marL="457200" indent="-457200">
              <a:buFont typeface="Arial" panose="020B0604020202020204" pitchFamily="34" charset="0"/>
              <a:buChar char="•"/>
            </a:pPr>
            <a:r>
              <a:rPr lang="en-US" sz="1200" dirty="0"/>
              <a:t>A major piece of feedback from joint .11/.15 </a:t>
            </a:r>
            <a:r>
              <a:rPr lang="en-US" sz="1200" dirty="0" err="1"/>
              <a:t>coex</a:t>
            </a:r>
            <a:r>
              <a:rPr lang="en-US" sz="1200" dirty="0"/>
              <a:t> meeting is that we should agree on a mechanism(s) that can be simulated to allow us to ensure that we are being good neighbors to others and ourselves under various conditions</a:t>
            </a:r>
          </a:p>
          <a:p>
            <a:pPr marL="457200" indent="-457200">
              <a:buFont typeface="Arial" panose="020B0604020202020204" pitchFamily="34" charset="0"/>
              <a:buChar char="•"/>
            </a:pPr>
            <a:r>
              <a:rPr lang="en-US" sz="1200" dirty="0"/>
              <a:t>There is value in having a toolbox of mechanisms to aid coexistence and optimize performance</a:t>
            </a:r>
          </a:p>
          <a:p>
            <a:pPr marL="457200" indent="-457200">
              <a:buFont typeface="Arial" panose="020B0604020202020204" pitchFamily="34" charset="0"/>
              <a:buChar char="•"/>
            </a:pPr>
            <a:r>
              <a:rPr lang="en-US" sz="1200" dirty="0"/>
              <a:t>There is also value in having a baseline mechanism (minimum feature set) that we can all agree on. </a:t>
            </a:r>
          </a:p>
          <a:p>
            <a:pPr marL="457200" indent="-457200">
              <a:buFont typeface="Arial" panose="020B0604020202020204" pitchFamily="34" charset="0"/>
              <a:buChar char="•"/>
            </a:pPr>
            <a:r>
              <a:rPr lang="en-US" sz="1200" dirty="0"/>
              <a:t>2 proposals in 15-24-212-05 made for 802.15.4ab NB:</a:t>
            </a:r>
          </a:p>
          <a:p>
            <a:pPr marL="857250" lvl="1" indent="-457200">
              <a:buFont typeface="Arial" panose="020B0604020202020204" pitchFamily="34" charset="0"/>
              <a:buChar char="•"/>
            </a:pPr>
            <a:r>
              <a:rPr lang="en-US" sz="1200" dirty="0"/>
              <a:t>One-shot LBT before every transmission</a:t>
            </a:r>
          </a:p>
          <a:p>
            <a:pPr marL="857250" lvl="1" indent="-457200">
              <a:buFont typeface="Arial" panose="020B0604020202020204" pitchFamily="34" charset="0"/>
              <a:buChar char="•"/>
            </a:pPr>
            <a:r>
              <a:rPr lang="en-US" sz="1200" dirty="0"/>
              <a:t>One-shot LBT with &gt;=2.5</a:t>
            </a:r>
            <a:r>
              <a:rPr lang="en-US" sz="1200"/>
              <a:t>% Duty Cycle </a:t>
            </a:r>
            <a:r>
              <a:rPr lang="en-US" sz="1200" dirty="0"/>
              <a:t>threshold</a:t>
            </a:r>
          </a:p>
          <a:p>
            <a:pPr marL="457200" indent="-457200">
              <a:buFont typeface="Arial" panose="020B0604020202020204" pitchFamily="34" charset="0"/>
              <a:buChar char="•"/>
            </a:pPr>
            <a:r>
              <a:rPr lang="en-US" sz="1200" dirty="0"/>
              <a:t>What other options, beside LBT, should be considered? </a:t>
            </a:r>
          </a:p>
          <a:p>
            <a:pPr marL="857250" lvl="1" indent="-457200">
              <a:buFont typeface="Arial" panose="020B0604020202020204" pitchFamily="34" charset="0"/>
              <a:buChar char="•"/>
            </a:pPr>
            <a:r>
              <a:rPr lang="en-US" sz="1200" dirty="0"/>
              <a:t>power control</a:t>
            </a:r>
          </a:p>
          <a:p>
            <a:pPr marL="857250" lvl="1" indent="-457200">
              <a:buFont typeface="Arial" panose="020B0604020202020204" pitchFamily="34" charset="0"/>
              <a:buChar char="•"/>
            </a:pPr>
            <a:r>
              <a:rPr lang="en-US" sz="1200" dirty="0"/>
              <a:t>mix of LBT and no-LBT messages (as suggested by Sven </a:t>
            </a:r>
            <a:r>
              <a:rPr lang="en-US" sz="1200" dirty="0" err="1"/>
              <a:t>Zeisberg</a:t>
            </a:r>
            <a:r>
              <a:rPr lang="en-US" sz="1200" dirty="0"/>
              <a:t>)</a:t>
            </a:r>
          </a:p>
          <a:p>
            <a:pPr marL="857250" lvl="1" indent="-457200">
              <a:buFont typeface="Arial" panose="020B0604020202020204" pitchFamily="34" charset="0"/>
              <a:buChar char="•"/>
            </a:pPr>
            <a:r>
              <a:rPr lang="en-US" sz="1200" dirty="0"/>
              <a:t>Any additional enhancements / modifications to LBT needed?</a:t>
            </a:r>
          </a:p>
          <a:p>
            <a:pPr marL="457200" indent="-457200">
              <a:buFont typeface="Arial" panose="020B0604020202020204" pitchFamily="34" charset="0"/>
              <a:buChar char="•"/>
            </a:pPr>
            <a:r>
              <a:rPr lang="en-US" sz="1200" dirty="0"/>
              <a:t>Can 802.15.4ab agree to work on a baseline channel access mechanism(s) that can be evaluated for coexistence via simulations? </a:t>
            </a:r>
          </a:p>
          <a:p>
            <a:pPr marL="857250" lvl="1" indent="-457200">
              <a:buFont typeface="Arial" panose="020B0604020202020204" pitchFamily="34" charset="0"/>
              <a:buChar char="•"/>
            </a:pPr>
            <a:r>
              <a:rPr lang="en-US" sz="1200" dirty="0"/>
              <a:t>Define use case(s) and scenario(s)</a:t>
            </a:r>
          </a:p>
          <a:p>
            <a:pPr marL="857250" lvl="1" indent="-457200">
              <a:buFont typeface="Arial" panose="020B0604020202020204" pitchFamily="34" charset="0"/>
              <a:buChar char="•"/>
            </a:pPr>
            <a:r>
              <a:rPr lang="en-US" sz="1200" dirty="0"/>
              <a:t>Consider effect of 802.11 and BT on 802.15.4ab NB</a:t>
            </a:r>
          </a:p>
          <a:p>
            <a:pPr marL="857250" lvl="1" indent="-457200">
              <a:buFont typeface="Arial" panose="020B0604020202020204" pitchFamily="34" charset="0"/>
              <a:buChar char="•"/>
            </a:pPr>
            <a:r>
              <a:rPr lang="en-US" sz="1200" dirty="0"/>
              <a:t>Consider effect of 802.15.4ab NB on itself and other technologies like 802.11 and BT</a:t>
            </a:r>
          </a:p>
          <a:p>
            <a:pPr marL="457200" indent="-457200">
              <a:buFont typeface="Arial" panose="020B0604020202020204" pitchFamily="34" charset="0"/>
              <a:buChar char="•"/>
            </a:pPr>
            <a:r>
              <a:rPr lang="en-US" sz="1200" dirty="0"/>
              <a:t>Should all LBT related comments be withdrawn for now (like last time) and resubmitted at a later time?</a:t>
            </a:r>
          </a:p>
          <a:p>
            <a:pPr marL="457200" indent="-457200">
              <a:buFont typeface="Arial" panose="020B0604020202020204" pitchFamily="34" charset="0"/>
              <a:buChar char="•"/>
            </a:pPr>
            <a:r>
              <a:rPr lang="en-US" sz="1200" dirty="0"/>
              <a:t>While this work is done, what are the implications to the timeline of the 802.15.4ab spec?  </a:t>
            </a:r>
          </a:p>
        </p:txBody>
      </p:sp>
      <p:sp>
        <p:nvSpPr>
          <p:cNvPr id="5" name="Slide Number Placeholder 5">
            <a:extLst>
              <a:ext uri="{FF2B5EF4-FFF2-40B4-BE49-F238E27FC236}">
                <a16:creationId xmlns:a16="http://schemas.microsoft.com/office/drawing/2014/main" id="{D6821B5C-F647-E858-FE6D-F6AB77ADC626}"/>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347724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2.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3.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537</Words>
  <Application>Microsoft Office PowerPoint</Application>
  <PresentationFormat>On-screen Show (4:3)</PresentationFormat>
  <Paragraphs>33</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Unicode MS</vt:lpstr>
      <vt:lpstr>Times New Roman</vt:lpstr>
      <vt:lpstr>Office Theme</vt:lpstr>
      <vt:lpstr>PowerPoint Presentation</vt:lpstr>
      <vt:lpstr>Next steps for NB Coex</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2024-05-16T08:13:27Z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