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60" r:id="rId2"/>
    <p:sldId id="361" r:id="rId3"/>
    <p:sldId id="370" r:id="rId4"/>
    <p:sldId id="372" r:id="rId5"/>
    <p:sldId id="381" r:id="rId6"/>
    <p:sldId id="392" r:id="rId7"/>
    <p:sldId id="383" r:id="rId8"/>
    <p:sldId id="390" r:id="rId9"/>
    <p:sldId id="391" r:id="rId1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802.15-24-0317-01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201-14-04ab-tg4ab-agenda-may-2024.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a:t>
            </a:r>
            <a:r>
              <a:rPr lang="en-US" altLang="en-US" sz="1600" dirty="0" err="1">
                <a:latin typeface="Times New Roman" panose="02020603050405020304" pitchFamily="18" charset="0"/>
              </a:rPr>
              <a:t>organizaation</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sz="3600" dirty="0"/>
              <a:t>Closing Report</a:t>
            </a:r>
            <a:br>
              <a:rPr lang="en-US" sz="3600" dirty="0"/>
            </a:br>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May 2024 802 Wireless Interim</a:t>
            </a:r>
          </a:p>
          <a:p>
            <a:r>
              <a:rPr lang="en-US" sz="2800" dirty="0"/>
              <a:t>Mixed Mode</a:t>
            </a:r>
          </a:p>
          <a:p>
            <a:r>
              <a:rPr lang="en-US" sz="2800" dirty="0"/>
              <a:t>Live from Warsaw, PL</a:t>
            </a:r>
          </a:p>
          <a:p>
            <a:endParaRPr lang="en-US" sz="2800" dirty="0"/>
          </a:p>
        </p:txBody>
      </p:sp>
      <p:pic>
        <p:nvPicPr>
          <p:cNvPr id="2" name="Picture 1">
            <a:extLst>
              <a:ext uri="{FF2B5EF4-FFF2-40B4-BE49-F238E27FC236}">
                <a16:creationId xmlns:a16="http://schemas.microsoft.com/office/drawing/2014/main" id="{0DABD62A-E6CF-EB73-6CE8-C248DDC719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272820"/>
            <a:ext cx="3124200" cy="4170128"/>
          </a:xfrm>
          <a:prstGeom prst="rect">
            <a:avLst/>
          </a:prstGeom>
          <a:noFill/>
          <a:ln>
            <a:noFill/>
          </a:ln>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https://mentor.ieee.org/802.15/dcn/24/15-24-0201-14-04ab-tg4ab-agenda-may-2024.xlsx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a:buFont typeface="Wingdings" panose="05000000000000000000" pitchFamily="2" charset="2"/>
              <a:buChar char="ü"/>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5" name="Rectangle 4">
            <a:extLst>
              <a:ext uri="{FF2B5EF4-FFF2-40B4-BE49-F238E27FC236}">
                <a16:creationId xmlns:a16="http://schemas.microsoft.com/office/drawing/2014/main" id="{6B29BE56-2142-3BF6-802F-987AE41C6BDB}"/>
              </a:ext>
            </a:extLst>
          </p:cNvPr>
          <p:cNvSpPr/>
          <p:nvPr/>
        </p:nvSpPr>
        <p:spPr bwMode="auto">
          <a:xfrm>
            <a:off x="8382000" y="2362200"/>
            <a:ext cx="1828800" cy="3048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8FE5FF50-F29C-5E6B-FF2F-C6465055A896}"/>
              </a:ext>
            </a:extLst>
          </p:cNvPr>
          <p:cNvSpPr/>
          <p:nvPr/>
        </p:nvSpPr>
        <p:spPr bwMode="auto">
          <a:xfrm>
            <a:off x="10210800" y="2362200"/>
            <a:ext cx="304800" cy="30480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874049" y="3466322"/>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1A9C-69EA-4834-1FED-D136E5F6E26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8E14244-EA39-3BA3-6D6B-DD65F399BC18}"/>
              </a:ext>
            </a:extLst>
          </p:cNvPr>
          <p:cNvSpPr>
            <a:spLocks noGrp="1"/>
          </p:cNvSpPr>
          <p:nvPr>
            <p:ph type="body" sz="half" idx="1"/>
          </p:nvPr>
        </p:nvSpPr>
        <p:spPr/>
        <p:txBody>
          <a:bodyPr/>
          <a:lstStyle/>
          <a:p>
            <a:r>
              <a:rPr lang="en-US" dirty="0"/>
              <a:t>49 comments outstanding</a:t>
            </a:r>
          </a:p>
          <a:p>
            <a:pPr lvl="1"/>
            <a:r>
              <a:rPr lang="en-US" dirty="0"/>
              <a:t>43 with proposed resolutions</a:t>
            </a:r>
          </a:p>
          <a:p>
            <a:pPr lvl="1"/>
            <a:r>
              <a:rPr lang="en-US" dirty="0"/>
              <a:t>6 assigned but no contributions yet</a:t>
            </a:r>
          </a:p>
          <a:p>
            <a:r>
              <a:rPr lang="en-US" dirty="0"/>
              <a:t>918 Comments Received</a:t>
            </a:r>
          </a:p>
          <a:p>
            <a:endParaRPr lang="en-US" dirty="0"/>
          </a:p>
          <a:p>
            <a:endParaRPr lang="en-US" dirty="0"/>
          </a:p>
        </p:txBody>
      </p:sp>
      <p:sp>
        <p:nvSpPr>
          <p:cNvPr id="4" name="Slide Number Placeholder 3">
            <a:extLst>
              <a:ext uri="{FF2B5EF4-FFF2-40B4-BE49-F238E27FC236}">
                <a16:creationId xmlns:a16="http://schemas.microsoft.com/office/drawing/2014/main" id="{4C742B3A-97D4-0227-7BA5-C3076846B4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317448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19200"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3731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0981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2090998"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2711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4891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898776" y="1413769"/>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362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3B99-9AB2-B43D-085F-0C261874CA05}"/>
              </a:ext>
            </a:extLst>
          </p:cNvPr>
          <p:cNvSpPr>
            <a:spLocks noGrp="1"/>
          </p:cNvSpPr>
          <p:nvPr>
            <p:ph type="title"/>
          </p:nvPr>
        </p:nvSpPr>
        <p:spPr/>
        <p:txBody>
          <a:bodyPr/>
          <a:lstStyle/>
          <a:p>
            <a:r>
              <a:rPr lang="en-US" dirty="0"/>
              <a:t>Adjourned!</a:t>
            </a:r>
          </a:p>
        </p:txBody>
      </p:sp>
      <p:sp>
        <p:nvSpPr>
          <p:cNvPr id="4" name="Slide Number Placeholder 3">
            <a:extLst>
              <a:ext uri="{FF2B5EF4-FFF2-40B4-BE49-F238E27FC236}">
                <a16:creationId xmlns:a16="http://schemas.microsoft.com/office/drawing/2014/main" id="{3FACAE0D-4EDF-84D5-36A3-5E783D59A2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6" name="Picture 5">
            <a:extLst>
              <a:ext uri="{FF2B5EF4-FFF2-40B4-BE49-F238E27FC236}">
                <a16:creationId xmlns:a16="http://schemas.microsoft.com/office/drawing/2014/main" id="{5BD6D9FC-FCD4-3E69-5118-2FF4350D5335}"/>
              </a:ext>
            </a:extLst>
          </p:cNvPr>
          <p:cNvPicPr>
            <a:picLocks noChangeAspect="1"/>
          </p:cNvPicPr>
          <p:nvPr/>
        </p:nvPicPr>
        <p:blipFill>
          <a:blip r:embed="rId2"/>
          <a:stretch>
            <a:fillRect/>
          </a:stretch>
        </p:blipFill>
        <p:spPr>
          <a:xfrm>
            <a:off x="3633444" y="2209800"/>
            <a:ext cx="4925112" cy="3610479"/>
          </a:xfrm>
          <a:prstGeom prst="rect">
            <a:avLst/>
          </a:prstGeom>
        </p:spPr>
      </p:pic>
      <p:pic>
        <p:nvPicPr>
          <p:cNvPr id="8" name="Picture 7">
            <a:extLst>
              <a:ext uri="{FF2B5EF4-FFF2-40B4-BE49-F238E27FC236}">
                <a16:creationId xmlns:a16="http://schemas.microsoft.com/office/drawing/2014/main" id="{66DAAEA6-E1CA-B409-ED0D-47837481AE22}"/>
              </a:ext>
            </a:extLst>
          </p:cNvPr>
          <p:cNvPicPr>
            <a:picLocks noChangeAspect="1"/>
          </p:cNvPicPr>
          <p:nvPr/>
        </p:nvPicPr>
        <p:blipFill>
          <a:blip r:embed="rId2"/>
          <a:stretch>
            <a:fillRect/>
          </a:stretch>
        </p:blipFill>
        <p:spPr>
          <a:xfrm>
            <a:off x="3633444" y="1623760"/>
            <a:ext cx="4925112" cy="3610479"/>
          </a:xfrm>
          <a:prstGeom prst="rect">
            <a:avLst/>
          </a:prstGeom>
        </p:spPr>
      </p:pic>
    </p:spTree>
    <p:extLst>
      <p:ext uri="{BB962C8B-B14F-4D97-AF65-F5344CB8AC3E}">
        <p14:creationId xmlns:p14="http://schemas.microsoft.com/office/powerpoint/2010/main" val="35429230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55620</TotalTime>
  <Words>353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Times New Roman</vt:lpstr>
      <vt:lpstr>Wingdings</vt:lpstr>
      <vt:lpstr>IEEE-802_15</vt:lpstr>
      <vt:lpstr>PowerPoint Presentation</vt:lpstr>
      <vt:lpstr>Closing Report Task Group 15.4ab Next Generation UWB Amendment</vt:lpstr>
      <vt:lpstr>Agenda</vt:lpstr>
      <vt:lpstr>Session Objectives</vt:lpstr>
      <vt:lpstr>Comment resolution reports</vt:lpstr>
      <vt:lpstr>PowerPoint Presentation</vt:lpstr>
      <vt:lpstr>Next Steps</vt:lpstr>
      <vt:lpstr>Call schedule, March thru May</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1291</cp:revision>
  <cp:lastPrinted>2000-07-07T01:25:49Z</cp:lastPrinted>
  <dcterms:created xsi:type="dcterms:W3CDTF">1999-06-22T06:24:01Z</dcterms:created>
  <dcterms:modified xsi:type="dcterms:W3CDTF">2024-05-16T14:14:37Z</dcterms:modified>
  <cp:category/>
</cp:coreProperties>
</file>