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handoutMasterIdLst>
    <p:handoutMasterId r:id="rId11"/>
  </p:handoutMasterIdLst>
  <p:sldIdLst>
    <p:sldId id="346" r:id="rId3"/>
    <p:sldId id="311" r:id="rId4"/>
    <p:sldId id="371" r:id="rId5"/>
    <p:sldId id="363" r:id="rId6"/>
    <p:sldId id="384" r:id="rId7"/>
    <p:sldId id="383"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81" d="100"/>
          <a:sy n="81" d="100"/>
        </p:scale>
        <p:origin x="672" y="67"/>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5/17/2024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5/17/2024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5/17/2024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8AB99CE-5786-4A67-1E6D-C97AD4D34AC4}"/>
              </a:ext>
            </a:extLst>
          </p:cNvPr>
          <p:cNvSpPr>
            <a:spLocks noGrp="1"/>
          </p:cNvSpPr>
          <p:nvPr>
            <p:ph type="ctrTitle"/>
          </p:nvPr>
        </p:nvSpPr>
        <p:spPr>
          <a:xfrm>
            <a:off x="1143000" y="1122363"/>
            <a:ext cx="6858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id="{F348519A-DF99-AEFD-9707-30109C660CF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B20C0F7B-5829-5BBA-46C4-59DD50C56A50}"/>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5" name="바닥글 개체 틀 4">
            <a:extLst>
              <a:ext uri="{FF2B5EF4-FFF2-40B4-BE49-F238E27FC236}">
                <a16:creationId xmlns:a16="http://schemas.microsoft.com/office/drawing/2014/main" id="{48C5423A-83F3-DF4F-9CB4-47A5E8DE0F3F}"/>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AB20E571-997B-3FA7-0086-AE018BEEE402}"/>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299664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09FFC7B-A389-A529-BA3F-3FE6CA016A9B}"/>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C27E9472-AB57-F2D5-61CE-414C1C931888}"/>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E5A47603-7CFD-32F6-FC0A-1F4AB809F2E7}"/>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5" name="바닥글 개체 틀 4">
            <a:extLst>
              <a:ext uri="{FF2B5EF4-FFF2-40B4-BE49-F238E27FC236}">
                <a16:creationId xmlns:a16="http://schemas.microsoft.com/office/drawing/2014/main" id="{9E776F6A-3B80-D7B2-EE78-F1E473F99E15}"/>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DD98E6A4-5FAB-CECB-E66B-222833B8A0C5}"/>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2135491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6599A8E-D5F0-9650-4D19-046F9BC83FA2}"/>
              </a:ext>
            </a:extLst>
          </p:cNvPr>
          <p:cNvSpPr>
            <a:spLocks noGrp="1"/>
          </p:cNvSpPr>
          <p:nvPr>
            <p:ph type="title"/>
          </p:nvPr>
        </p:nvSpPr>
        <p:spPr>
          <a:xfrm>
            <a:off x="623888" y="1709738"/>
            <a:ext cx="78867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58CF55D0-749A-564A-8A36-6E9F46D8E30F}"/>
              </a:ext>
            </a:extLst>
          </p:cNvPr>
          <p:cNvSpPr>
            <a:spLocks noGrp="1"/>
          </p:cNvSpPr>
          <p:nvPr>
            <p:ph type="body" idx="1"/>
          </p:nvPr>
        </p:nvSpPr>
        <p:spPr>
          <a:xfrm>
            <a:off x="623888" y="4589463"/>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a16="http://schemas.microsoft.com/office/drawing/2014/main" id="{9EAB2374-A3C9-0D30-2C75-83DAD398DFD3}"/>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5" name="바닥글 개체 틀 4">
            <a:extLst>
              <a:ext uri="{FF2B5EF4-FFF2-40B4-BE49-F238E27FC236}">
                <a16:creationId xmlns:a16="http://schemas.microsoft.com/office/drawing/2014/main" id="{E0AF1B39-702D-2DB0-1045-F6DA913AA957}"/>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2809E51E-40A5-6C0A-0589-E6FC9B83EA0C}"/>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1555629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279DBF8-A1F6-B9F1-B8B1-B13E50AF04CE}"/>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86FE02FF-B2B5-E708-EC29-BBFF83547B4C}"/>
              </a:ext>
            </a:extLst>
          </p:cNvPr>
          <p:cNvSpPr>
            <a:spLocks noGrp="1"/>
          </p:cNvSpPr>
          <p:nvPr>
            <p:ph sz="half" idx="1"/>
          </p:nvPr>
        </p:nvSpPr>
        <p:spPr>
          <a:xfrm>
            <a:off x="628650" y="1825625"/>
            <a:ext cx="386715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a16="http://schemas.microsoft.com/office/drawing/2014/main" id="{17D953F4-EC8F-4317-644E-8AA64DDFED34}"/>
              </a:ext>
            </a:extLst>
          </p:cNvPr>
          <p:cNvSpPr>
            <a:spLocks noGrp="1"/>
          </p:cNvSpPr>
          <p:nvPr>
            <p:ph sz="half" idx="2"/>
          </p:nvPr>
        </p:nvSpPr>
        <p:spPr>
          <a:xfrm>
            <a:off x="4648200" y="1825625"/>
            <a:ext cx="386715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a16="http://schemas.microsoft.com/office/drawing/2014/main" id="{2EE1911D-3B7F-3271-A581-C8E7744129FD}"/>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6" name="바닥글 개체 틀 5">
            <a:extLst>
              <a:ext uri="{FF2B5EF4-FFF2-40B4-BE49-F238E27FC236}">
                <a16:creationId xmlns:a16="http://schemas.microsoft.com/office/drawing/2014/main" id="{F0873366-5C20-EA70-7AD9-6137556B9954}"/>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BECB661D-2996-78E9-C304-D0E8F1A7B823}"/>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766379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9543A27-5B38-9546-A92E-926628C11A22}"/>
              </a:ext>
            </a:extLst>
          </p:cNvPr>
          <p:cNvSpPr>
            <a:spLocks noGrp="1"/>
          </p:cNvSpPr>
          <p:nvPr>
            <p:ph type="title"/>
          </p:nvPr>
        </p:nvSpPr>
        <p:spPr>
          <a:xfrm>
            <a:off x="630238" y="365125"/>
            <a:ext cx="78867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66F5F6E4-3FDF-060D-BF5D-17920A94E1E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a16="http://schemas.microsoft.com/office/drawing/2014/main" id="{3B459412-23C9-53F8-9A51-51EFBC49288A}"/>
              </a:ext>
            </a:extLst>
          </p:cNvPr>
          <p:cNvSpPr>
            <a:spLocks noGrp="1"/>
          </p:cNvSpPr>
          <p:nvPr>
            <p:ph sz="half" idx="2"/>
          </p:nvPr>
        </p:nvSpPr>
        <p:spPr>
          <a:xfrm>
            <a:off x="630238" y="2505075"/>
            <a:ext cx="386873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a16="http://schemas.microsoft.com/office/drawing/2014/main" id="{0349CB57-A368-9073-2CAF-D3AED056F44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a16="http://schemas.microsoft.com/office/drawing/2014/main" id="{75A71F65-169B-F27F-0369-B251448AC434}"/>
              </a:ext>
            </a:extLst>
          </p:cNvPr>
          <p:cNvSpPr>
            <a:spLocks noGrp="1"/>
          </p:cNvSpPr>
          <p:nvPr>
            <p:ph sz="quarter" idx="4"/>
          </p:nvPr>
        </p:nvSpPr>
        <p:spPr>
          <a:xfrm>
            <a:off x="4629150" y="2505075"/>
            <a:ext cx="38877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a16="http://schemas.microsoft.com/office/drawing/2014/main" id="{A7F3B49C-AC53-9F06-8721-D9C6059B9D9F}"/>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8" name="바닥글 개체 틀 7">
            <a:extLst>
              <a:ext uri="{FF2B5EF4-FFF2-40B4-BE49-F238E27FC236}">
                <a16:creationId xmlns:a16="http://schemas.microsoft.com/office/drawing/2014/main" id="{09921F19-ED8D-CD0B-120C-05D632382E68}"/>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id="{2826434E-EE77-E721-BDD8-88BC2BBEEBFB}"/>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1867794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6D3C57E-2AD1-5F16-E5F9-BCC3B0E16C86}"/>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C8FFC6F5-F149-62C8-6FCE-A1B32C288218}"/>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4" name="바닥글 개체 틀 3">
            <a:extLst>
              <a:ext uri="{FF2B5EF4-FFF2-40B4-BE49-F238E27FC236}">
                <a16:creationId xmlns:a16="http://schemas.microsoft.com/office/drawing/2014/main" id="{857A3E5C-15DB-671F-BCC5-E64DCAFD3671}"/>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id="{A9244616-303A-6A4D-24D5-4FEF1D08705F}"/>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3026884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7FDB6E0D-C22C-EECC-2CFC-FF0AD9518EF5}"/>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3" name="바닥글 개체 틀 2">
            <a:extLst>
              <a:ext uri="{FF2B5EF4-FFF2-40B4-BE49-F238E27FC236}">
                <a16:creationId xmlns:a16="http://schemas.microsoft.com/office/drawing/2014/main" id="{26F8C5B1-CCA1-7449-31D2-AB5A5E1B0EBE}"/>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id="{1C94376E-1CC3-9F2A-2330-31E15ACAB0F0}"/>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37144568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2242CE5-5210-7D14-DA04-678CD87B309A}"/>
              </a:ext>
            </a:extLst>
          </p:cNvPr>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96403961-1976-6378-E618-5CD002F0111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a16="http://schemas.microsoft.com/office/drawing/2014/main" id="{91555B3F-E791-79A6-EA0A-393D5ECD822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8D7BEB67-05BA-D3AF-6F01-E6EE83EA2A4E}"/>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6" name="바닥글 개체 틀 5">
            <a:extLst>
              <a:ext uri="{FF2B5EF4-FFF2-40B4-BE49-F238E27FC236}">
                <a16:creationId xmlns:a16="http://schemas.microsoft.com/office/drawing/2014/main" id="{C7AA1002-FD65-45EB-B0B7-CC42D3CE64B5}"/>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2B89A2CA-9E22-D813-9622-70D367E3AB6B}"/>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340597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15-24-0</a:t>
            </a:r>
            <a:r>
              <a:rPr lang="en-US" altLang="ko-KR" sz="1400" b="1" dirty="0">
                <a:solidFill>
                  <a:schemeClr val="tx1"/>
                </a:solidFill>
                <a:latin typeface="Times New Roman" pitchFamily="18" charset="0"/>
                <a:cs typeface="Times New Roman" pitchFamily="18" charset="0"/>
              </a:rPr>
              <a:t>321</a:t>
            </a:r>
            <a:r>
              <a:rPr lang="en-US" sz="1400" b="1" dirty="0">
                <a:solidFill>
                  <a:schemeClr val="tx1"/>
                </a:solidFill>
                <a:latin typeface="Times New Roman" pitchFamily="18" charset="0"/>
                <a:cs typeface="Times New Roman" pitchFamily="18" charset="0"/>
              </a:rPr>
              <a:t>-00-007ma</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454226C-C204-8157-5822-57E6C44A4518}"/>
              </a:ext>
            </a:extLst>
          </p:cNvPr>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6C2AA257-B1AF-4474-AFCD-F5DCA1D2560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3AB907D0-33E9-BD60-C1FF-4591F3F5973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A92966EE-E9F9-3122-1EBA-4E3AB96B840E}"/>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6" name="바닥글 개체 틀 5">
            <a:extLst>
              <a:ext uri="{FF2B5EF4-FFF2-40B4-BE49-F238E27FC236}">
                <a16:creationId xmlns:a16="http://schemas.microsoft.com/office/drawing/2014/main" id="{4BD8D9C7-D57B-CD61-7506-E3CFDFD1A4A8}"/>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FC2139E6-1916-9003-C485-43CAFDBE15B1}"/>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17320033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3E0B8DE-1C34-E99B-3C58-4D04449F0AD5}"/>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94229376-0E80-5337-1969-9F32296EC0D2}"/>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25FA3E22-DBD9-CA84-1252-86FA5C1BE0A0}"/>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5" name="바닥글 개체 틀 4">
            <a:extLst>
              <a:ext uri="{FF2B5EF4-FFF2-40B4-BE49-F238E27FC236}">
                <a16:creationId xmlns:a16="http://schemas.microsoft.com/office/drawing/2014/main" id="{3FB88413-197A-0FEC-D8D0-C0DE0F6B688C}"/>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D1D4725E-6E9F-2335-DFDA-827936CECBE9}"/>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9295942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0BB1D144-1101-1A8E-4F2C-F6ED7CDF3F5D}"/>
              </a:ext>
            </a:extLst>
          </p:cNvPr>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F301AC4F-6270-7BDE-34E2-F8A1D5E30777}"/>
              </a:ext>
            </a:extLst>
          </p:cNvPr>
          <p:cNvSpPr>
            <a:spLocks noGrp="1"/>
          </p:cNvSpPr>
          <p:nvPr>
            <p:ph type="body" orient="vert" idx="1"/>
          </p:nvPr>
        </p:nvSpPr>
        <p:spPr>
          <a:xfrm>
            <a:off x="628650" y="365125"/>
            <a:ext cx="5762625"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B4DA7B34-CCF1-491D-B387-5A1163DCF384}"/>
              </a:ext>
            </a:extLst>
          </p:cNvPr>
          <p:cNvSpPr>
            <a:spLocks noGrp="1"/>
          </p:cNvSpPr>
          <p:nvPr>
            <p:ph type="dt" sz="half" idx="10"/>
          </p:nvPr>
        </p:nvSpPr>
        <p:spPr/>
        <p:txBody>
          <a:bodyPr/>
          <a:lstStyle/>
          <a:p>
            <a:fld id="{E924220E-7143-4DD6-8CB6-D90B163CE8D5}" type="datetimeFigureOut">
              <a:rPr lang="ko-KR" altLang="en-US" smtClean="0"/>
              <a:t>2024-05-17</a:t>
            </a:fld>
            <a:endParaRPr lang="ko-KR" altLang="en-US"/>
          </a:p>
        </p:txBody>
      </p:sp>
      <p:sp>
        <p:nvSpPr>
          <p:cNvPr id="5" name="바닥글 개체 틀 4">
            <a:extLst>
              <a:ext uri="{FF2B5EF4-FFF2-40B4-BE49-F238E27FC236}">
                <a16:creationId xmlns:a16="http://schemas.microsoft.com/office/drawing/2014/main" id="{9DF68926-0A9A-DA2D-4F99-B47C28518243}"/>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B055712A-01F4-5334-1914-2FCF148EB6F5}"/>
              </a:ext>
            </a:extLst>
          </p:cNvPr>
          <p:cNvSpPr>
            <a:spLocks noGrp="1"/>
          </p:cNvSpPr>
          <p:nvPr>
            <p:ph type="sldNum" sz="quarter" idx="12"/>
          </p:nvPr>
        </p:nvSpPr>
        <p:spPr/>
        <p:txBody>
          <a:body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299963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5/17/2024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5/17/2024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5/17/2024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5/17/2024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848EB1F1-F06B-99E9-0B9F-1496F783883C}"/>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669FD808-B5C6-4B5D-91A1-7377AB78068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9C5A9DB5-727F-1A46-5720-9DBB3A1FB5C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924220E-7143-4DD6-8CB6-D90B163CE8D5}" type="datetimeFigureOut">
              <a:rPr lang="ko-KR" altLang="en-US" smtClean="0"/>
              <a:t>2024-05-17</a:t>
            </a:fld>
            <a:endParaRPr lang="ko-KR" altLang="en-US"/>
          </a:p>
        </p:txBody>
      </p:sp>
      <p:sp>
        <p:nvSpPr>
          <p:cNvPr id="5" name="바닥글 개체 틀 4">
            <a:extLst>
              <a:ext uri="{FF2B5EF4-FFF2-40B4-BE49-F238E27FC236}">
                <a16:creationId xmlns:a16="http://schemas.microsoft.com/office/drawing/2014/main" id="{A33DAA0F-665C-81C5-C98A-B0D50278D30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503FE72F-E853-72D0-9B38-789D6059563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54A8B67-5ED2-4FFA-B267-0E134DBBC6B4}" type="slidenum">
              <a:rPr lang="ko-KR" altLang="en-US" smtClean="0"/>
              <a:t>‹#›</a:t>
            </a:fld>
            <a:endParaRPr lang="ko-KR" altLang="en-US"/>
          </a:p>
        </p:txBody>
      </p:sp>
    </p:spTree>
    <p:extLst>
      <p:ext uri="{BB962C8B-B14F-4D97-AF65-F5344CB8AC3E}">
        <p14:creationId xmlns:p14="http://schemas.microsoft.com/office/powerpoint/2010/main" val="4123161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IEEE 802.15 IG NG-OCC Closing Report (May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May 16,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IG NG-OCC Closing Report for May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 IG NG-OCC</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May 16,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a:t>
            </a:r>
            <a:r>
              <a:rPr lang="en-US" altLang="ko-KR" sz="2800" dirty="0">
                <a:latin typeface="Times New Roman" panose="02020603050405020304" pitchFamily="18" charset="0"/>
                <a:cs typeface="Times New Roman" panose="02020603050405020304" pitchFamily="18" charset="0"/>
              </a:rPr>
              <a:t>eight</a:t>
            </a:r>
            <a:r>
              <a:rPr lang="en-US" altLang="ja-JP" sz="2800" dirty="0">
                <a:latin typeface="Times New Roman" panose="02020603050405020304" pitchFamily="18" charset="0"/>
                <a:cs typeface="Times New Roman" panose="02020603050405020304" pitchFamily="18" charset="0"/>
              </a:rPr>
              <a:t> contributions related to the future of next generation OCC</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295400"/>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 Slots (on AM2 Mon. and AM2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628650"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801688" lvl="1" indent="-342900" algn="just"/>
            <a:r>
              <a:rPr lang="en-US" altLang="ja-JP" sz="1600" dirty="0">
                <a:latin typeface="Times New Roman" panose="02020603050405020304" pitchFamily="18" charset="0"/>
                <a:cs typeface="Times New Roman" panose="02020603050405020304" pitchFamily="18" charset="0"/>
              </a:rPr>
              <a:t>Meeting objectives and agenda approval (256-01)</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"Autoencoder with Unsupervised Deep Learning for NG-OCC "</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"Deep Reinforcement Learning for NG-OCC "</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"NG-OCC Use Case for Building Management System"</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"Multi Agent Neural Network for NG-OCC "</a:t>
            </a:r>
          </a:p>
          <a:p>
            <a:pPr marL="801688" lvl="1" indent="-342900" algn="just"/>
            <a:r>
              <a:rPr lang="en-US" altLang="ja-JP" sz="1600" dirty="0">
                <a:latin typeface="Times New Roman" panose="02020603050405020304" pitchFamily="18" charset="0"/>
                <a:cs typeface="Times New Roman" panose="02020603050405020304" pitchFamily="18" charset="0"/>
              </a:rPr>
              <a:t>Recess</a:t>
            </a:r>
          </a:p>
          <a:p>
            <a:pPr marL="801688" lvl="1" indent="-342900" algn="just"/>
            <a:endParaRPr lang="en-US" altLang="ja-JP" sz="1900" dirty="0">
              <a:latin typeface="Times New Roman" panose="02020603050405020304" pitchFamily="18" charset="0"/>
              <a:cs typeface="Times New Roman" panose="02020603050405020304" pitchFamily="18" charset="0"/>
            </a:endParaRPr>
          </a:p>
          <a:p>
            <a:pPr marL="801688" lvl="1" indent="0" algn="just">
              <a:buNone/>
            </a:pPr>
            <a:endParaRPr lang="en-US" altLang="ja-JP" sz="21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295400"/>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 Slots (on PM2 Mon. and PM1 Thur.)</a:t>
            </a:r>
          </a:p>
          <a:p>
            <a:pPr marL="801688" lvl="1" indent="0" algn="just">
              <a:buNone/>
            </a:pPr>
            <a:endParaRPr lang="en-US" altLang="ja-JP" sz="2100" dirty="0">
              <a:latin typeface="Times New Roman" panose="02020603050405020304" pitchFamily="18" charset="0"/>
              <a:cs typeface="Times New Roman" panose="02020603050405020304" pitchFamily="18" charset="0"/>
            </a:endParaRPr>
          </a:p>
          <a:p>
            <a:pPr marL="628650"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endParaRPr lang="en-US" altLang="ja-JP" sz="1900" dirty="0">
              <a:latin typeface="Times New Roman" panose="02020603050405020304" pitchFamily="18" charset="0"/>
              <a:cs typeface="Times New Roman" panose="02020603050405020304" pitchFamily="18" charset="0"/>
            </a:endParaRPr>
          </a:p>
          <a:p>
            <a:pPr marL="801688" lvl="1" indent="-342900" algn="just"/>
            <a:r>
              <a:rPr lang="en-US" altLang="ja-JP" sz="1600" dirty="0">
                <a:latin typeface="Times New Roman" panose="02020603050405020304" pitchFamily="18" charset="0"/>
                <a:cs typeface="Times New Roman" panose="02020603050405020304" pitchFamily="18" charset="0"/>
              </a:rPr>
              <a:t>Meeting objectives and agenda approval (256-02)</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"Towards the design of secure communication for OCC enabled vehicular networks for NG-OCC"</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"Speech-to-Text AI Model for NG-OCC"</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"Deep Learning-Based Channel Modeling in BPSK SIM FSO/OCC"</a:t>
            </a:r>
          </a:p>
          <a:p>
            <a:pPr marL="801688" lvl="1" indent="-342900" algn="just"/>
            <a:r>
              <a:rPr lang="en-US" altLang="ja-JP" sz="1600" dirty="0">
                <a:latin typeface="Times New Roman" panose="02020603050405020304" pitchFamily="18" charset="0"/>
                <a:cs typeface="Times New Roman" panose="02020603050405020304" pitchFamily="18" charset="0"/>
              </a:rPr>
              <a:t>Presentation from </a:t>
            </a:r>
            <a:r>
              <a:rPr lang="en-US" altLang="ja-JP" sz="1600" dirty="0" err="1">
                <a:latin typeface="Times New Roman" panose="02020603050405020304" pitchFamily="18" charset="0"/>
                <a:cs typeface="Times New Roman" panose="02020603050405020304" pitchFamily="18" charset="0"/>
              </a:rPr>
              <a:t>Kookmin</a:t>
            </a:r>
            <a:r>
              <a:rPr lang="en-US" altLang="ja-JP" sz="1600" dirty="0">
                <a:latin typeface="Times New Roman" panose="02020603050405020304" pitchFamily="18" charset="0"/>
                <a:cs typeface="Times New Roman" panose="02020603050405020304" pitchFamily="18" charset="0"/>
              </a:rPr>
              <a:t> University titled "Detection Transformer based </a:t>
            </a:r>
            <a:r>
              <a:rPr lang="en-US" altLang="ja-JP" sz="1600" dirty="0" err="1">
                <a:latin typeface="Times New Roman" panose="02020603050405020304" pitchFamily="18" charset="0"/>
                <a:cs typeface="Times New Roman" panose="02020603050405020304" pitchFamily="18" charset="0"/>
              </a:rPr>
              <a:t>RoI</a:t>
            </a:r>
            <a:r>
              <a:rPr lang="en-US" altLang="ja-JP" sz="1600" dirty="0">
                <a:latin typeface="Times New Roman" panose="02020603050405020304" pitchFamily="18" charset="0"/>
                <a:cs typeface="Times New Roman" panose="02020603050405020304" pitchFamily="18" charset="0"/>
              </a:rPr>
              <a:t> extraction for NG-OCC"</a:t>
            </a:r>
          </a:p>
          <a:p>
            <a:pPr marL="801688" lvl="1" indent="-342900" algn="just"/>
            <a:r>
              <a:rPr lang="en-US" altLang="ja-JP" sz="1600" dirty="0">
                <a:latin typeface="Times New Roman" panose="02020603050405020304" pitchFamily="18" charset="0"/>
                <a:cs typeface="Times New Roman" panose="02020603050405020304" pitchFamily="18" charset="0"/>
              </a:rPr>
              <a:t>Plan for July meeting</a:t>
            </a:r>
          </a:p>
          <a:p>
            <a:pPr marL="801688" lvl="1" indent="-342900" algn="just"/>
            <a:r>
              <a:rPr lang="en-US" altLang="ja-JP" sz="1600" dirty="0">
                <a:latin typeface="Times New Roman" panose="02020603050405020304" pitchFamily="18" charset="0"/>
                <a:cs typeface="Times New Roman" panose="02020603050405020304" pitchFamily="18" charset="0"/>
              </a:rPr>
              <a:t>Plan for IG NG-OCC</a:t>
            </a:r>
          </a:p>
          <a:p>
            <a:pPr marL="801688" lvl="1" indent="-342900" algn="just"/>
            <a:r>
              <a:rPr lang="en-US" altLang="ja-JP" sz="16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957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ko-KR" sz="4000" dirty="0">
                <a:latin typeface="Times New Roman" panose="02020603050405020304" pitchFamily="18" charset="0"/>
                <a:cs typeface="Times New Roman" panose="02020603050405020304" pitchFamily="18" charset="0"/>
              </a:rPr>
              <a:t>July</a:t>
            </a:r>
            <a:r>
              <a:rPr lang="en-US" altLang="ja-JP" sz="4000" dirty="0">
                <a:latin typeface="Times New Roman" panose="02020603050405020304" pitchFamily="18" charset="0"/>
                <a:cs typeface="Times New Roman" panose="02020603050405020304" pitchFamily="18" charset="0"/>
              </a:rPr>
              <a:t>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2 slots (AM2 on  Tues. and Thur.)</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Need to contributions for NG-OCC</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Invite some companies for presentations</a:t>
            </a:r>
          </a:p>
        </p:txBody>
      </p:sp>
    </p:spTree>
    <p:extLst>
      <p:ext uri="{BB962C8B-B14F-4D97-AF65-F5344CB8AC3E}">
        <p14:creationId xmlns:p14="http://schemas.microsoft.com/office/powerpoint/2010/main" val="3272569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NG-OCC</a:t>
            </a:r>
          </a:p>
        </p:txBody>
      </p:sp>
      <p:sp>
        <p:nvSpPr>
          <p:cNvPr id="7" name="Rectangle 3"/>
          <p:cNvSpPr>
            <a:spLocks noGrp="1" noChangeArrowheads="1"/>
          </p:cNvSpPr>
          <p:nvPr>
            <p:ph idx="1"/>
          </p:nvPr>
        </p:nvSpPr>
        <p:spPr>
          <a:xfrm>
            <a:off x="251520" y="2057400"/>
            <a:ext cx="8640960" cy="3887944"/>
          </a:xfrm>
          <a:ln/>
        </p:spPr>
        <p:txBody>
          <a:bodyPr>
            <a:normAutofit/>
          </a:bodyPr>
          <a:lstStyle/>
          <a:p>
            <a:pPr algn="just"/>
            <a:r>
              <a:rPr lang="en-US" altLang="ko-KR" sz="2400" dirty="0">
                <a:latin typeface="Times New Roman" panose="02020603050405020304" pitchFamily="18" charset="0"/>
                <a:ea typeface="굴림" pitchFamily="34" charset="-127"/>
                <a:cs typeface="Times New Roman" panose="02020603050405020304" pitchFamily="18" charset="0"/>
              </a:rPr>
              <a:t>Invite contributors from research institutes and companies</a:t>
            </a:r>
            <a:endParaRPr lang="en-US" altLang="ko-KR" sz="2400" dirty="0">
              <a:solidFill>
                <a:srgbClr val="0070C0"/>
              </a:solidFill>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400" dirty="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311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맑은 고딕"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20246</TotalTime>
  <Words>430</Words>
  <Application>Microsoft Office PowerPoint</Application>
  <PresentationFormat>화면 슬라이드 쇼(4:3)</PresentationFormat>
  <Paragraphs>48</Paragraphs>
  <Slides>7</Slides>
  <Notes>0</Notes>
  <HiddenSlides>0</HiddenSlides>
  <MMClips>0</MMClips>
  <ScaleCrop>false</ScaleCrop>
  <HeadingPairs>
    <vt:vector size="6" baseType="variant">
      <vt:variant>
        <vt:lpstr>사용한 글꼴</vt:lpstr>
      </vt:variant>
      <vt:variant>
        <vt:i4>5</vt:i4>
      </vt:variant>
      <vt:variant>
        <vt:lpstr>테마</vt:lpstr>
      </vt:variant>
      <vt:variant>
        <vt:i4>2</vt:i4>
      </vt:variant>
      <vt:variant>
        <vt:lpstr>슬라이드 제목</vt:lpstr>
      </vt:variant>
      <vt:variant>
        <vt:i4>7</vt:i4>
      </vt:variant>
    </vt:vector>
  </HeadingPairs>
  <TitlesOfParts>
    <vt:vector size="14" baseType="lpstr">
      <vt:lpstr>ＭＳ Ｐゴシック</vt:lpstr>
      <vt:lpstr>맑은 고딕</vt:lpstr>
      <vt:lpstr>Arial</vt:lpstr>
      <vt:lpstr>Calibri</vt:lpstr>
      <vt:lpstr>Times New Roman</vt:lpstr>
      <vt:lpstr>Office Theme</vt:lpstr>
      <vt:lpstr>디자인 사용자 지정</vt:lpstr>
      <vt:lpstr>PowerPoint 프레젠테이션</vt:lpstr>
      <vt:lpstr>PowerPoint 프레젠테이션</vt:lpstr>
      <vt:lpstr>Session Objectives</vt:lpstr>
      <vt:lpstr>Accomplishment for the meeting</vt:lpstr>
      <vt:lpstr>Accomplishment for the meeting</vt:lpstr>
      <vt:lpstr>Plan for July Meeting</vt:lpstr>
      <vt:lpstr>Plan for IG NG-OCC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1130</cp:revision>
  <cp:lastPrinted>2017-05-07T15:48:38Z</cp:lastPrinted>
  <dcterms:created xsi:type="dcterms:W3CDTF">2010-05-15T17:50:32Z</dcterms:created>
  <dcterms:modified xsi:type="dcterms:W3CDTF">2024-05-16T15:27:17Z</dcterms:modified>
</cp:coreProperties>
</file>