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90" r:id="rId3"/>
    <p:sldId id="2369" r:id="rId4"/>
    <p:sldId id="370" r:id="rId5"/>
    <p:sldId id="371" r:id="rId6"/>
    <p:sldId id="2422" r:id="rId7"/>
    <p:sldId id="2423" r:id="rId8"/>
    <p:sldId id="2424" r:id="rId9"/>
    <p:sldId id="401" r:id="rId10"/>
    <p:sldId id="402" r:id="rId11"/>
    <p:sldId id="369" r:id="rId12"/>
    <p:sldId id="2378" r:id="rId13"/>
    <p:sldId id="2376" r:id="rId14"/>
    <p:sldId id="2377" r:id="rId15"/>
    <p:sldId id="264" r:id="rId16"/>
    <p:sldId id="2425" r:id="rId17"/>
    <p:sldId id="2427" r:id="rId18"/>
    <p:sldId id="2426" r:id="rId19"/>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370"/>
            <p14:sldId id="371"/>
            <p14:sldId id="2422"/>
            <p14:sldId id="2423"/>
            <p14:sldId id="2424"/>
            <p14:sldId id="401"/>
            <p14:sldId id="402"/>
            <p14:sldId id="369"/>
            <p14:sldId id="2378"/>
            <p14:sldId id="2376"/>
            <p14:sldId id="2377"/>
            <p14:sldId id="264"/>
            <p14:sldId id="2425"/>
            <p14:sldId id="2427"/>
            <p14:sldId id="242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D357D4-DE66-499B-82F8-4050D6589672}" v="11" dt="2024-06-19T12:41:20.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106" d="100"/>
          <a:sy n="106" d="100"/>
        </p:scale>
        <p:origin x="1152" y="10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2BD357D4-DE66-499B-82F8-4050D6589672}"/>
    <pc:docChg chg="custSel addSld delSld modSld sldOrd modMainMaster delSection modSection">
      <pc:chgData name="Phil Beecher" userId="8e59e9d451c39ba5" providerId="LiveId" clId="{2BD357D4-DE66-499B-82F8-4050D6589672}" dt="2024-06-19T12:42:52.173" v="611" actId="1076"/>
      <pc:docMkLst>
        <pc:docMk/>
      </pc:docMkLst>
      <pc:sldChg chg="modSp mod">
        <pc:chgData name="Phil Beecher" userId="8e59e9d451c39ba5" providerId="LiveId" clId="{2BD357D4-DE66-499B-82F8-4050D6589672}" dt="2024-06-18T11:36:07.602" v="90"/>
        <pc:sldMkLst>
          <pc:docMk/>
          <pc:sldMk cId="0" sldId="259"/>
        </pc:sldMkLst>
        <pc:spChg chg="mod">
          <ac:chgData name="Phil Beecher" userId="8e59e9d451c39ba5" providerId="LiveId" clId="{2BD357D4-DE66-499B-82F8-4050D6589672}" dt="2024-06-18T11:36:07.602" v="90"/>
          <ac:spMkLst>
            <pc:docMk/>
            <pc:sldMk cId="0" sldId="259"/>
            <ac:spMk id="27651" creationId="{00000000-0000-0000-0000-000000000000}"/>
          </ac:spMkLst>
        </pc:spChg>
      </pc:sldChg>
      <pc:sldChg chg="del">
        <pc:chgData name="Phil Beecher" userId="8e59e9d451c39ba5" providerId="LiveId" clId="{2BD357D4-DE66-499B-82F8-4050D6589672}" dt="2024-06-19T08:58:11.473" v="172" actId="47"/>
        <pc:sldMkLst>
          <pc:docMk/>
          <pc:sldMk cId="118813416" sldId="261"/>
        </pc:sldMkLst>
      </pc:sldChg>
      <pc:sldChg chg="delSp modSp mod">
        <pc:chgData name="Phil Beecher" userId="8e59e9d451c39ba5" providerId="LiveId" clId="{2BD357D4-DE66-499B-82F8-4050D6589672}" dt="2024-06-19T12:33:50.667" v="449" actId="20577"/>
        <pc:sldMkLst>
          <pc:docMk/>
          <pc:sldMk cId="2328046606" sldId="264"/>
        </pc:sldMkLst>
        <pc:spChg chg="del">
          <ac:chgData name="Phil Beecher" userId="8e59e9d451c39ba5" providerId="LiveId" clId="{2BD357D4-DE66-499B-82F8-4050D6589672}" dt="2024-06-18T11:38:54.122" v="100" actId="478"/>
          <ac:spMkLst>
            <pc:docMk/>
            <pc:sldMk cId="2328046606" sldId="264"/>
            <ac:spMk id="7" creationId="{00000000-0000-0000-0000-000000000000}"/>
          </ac:spMkLst>
        </pc:spChg>
        <pc:spChg chg="mod">
          <ac:chgData name="Phil Beecher" userId="8e59e9d451c39ba5" providerId="LiveId" clId="{2BD357D4-DE66-499B-82F8-4050D6589672}" dt="2024-06-19T12:33:50.667" v="449" actId="20577"/>
          <ac:spMkLst>
            <pc:docMk/>
            <pc:sldMk cId="2328046606" sldId="264"/>
            <ac:spMk id="4099" creationId="{00000000-0000-0000-0000-000000000000}"/>
          </ac:spMkLst>
        </pc:spChg>
      </pc:sldChg>
      <pc:sldChg chg="modSp mod">
        <pc:chgData name="Phil Beecher" userId="8e59e9d451c39ba5" providerId="LiveId" clId="{2BD357D4-DE66-499B-82F8-4050D6589672}" dt="2024-06-18T11:36:41.036" v="94" actId="6549"/>
        <pc:sldMkLst>
          <pc:docMk/>
          <pc:sldMk cId="0" sldId="290"/>
        </pc:sldMkLst>
        <pc:spChg chg="mod">
          <ac:chgData name="Phil Beecher" userId="8e59e9d451c39ba5" providerId="LiveId" clId="{2BD357D4-DE66-499B-82F8-4050D6589672}" dt="2024-06-18T11:36:41.036" v="94" actId="6549"/>
          <ac:spMkLst>
            <pc:docMk/>
            <pc:sldMk cId="0" sldId="290"/>
            <ac:spMk id="3" creationId="{36DD7F8A-592E-4905-9BBC-EABDCB63D314}"/>
          </ac:spMkLst>
        </pc:spChg>
      </pc:sldChg>
      <pc:sldChg chg="ord">
        <pc:chgData name="Phil Beecher" userId="8e59e9d451c39ba5" providerId="LiveId" clId="{2BD357D4-DE66-499B-82F8-4050D6589672}" dt="2024-06-19T08:57:29.962" v="171"/>
        <pc:sldMkLst>
          <pc:docMk/>
          <pc:sldMk cId="0" sldId="369"/>
        </pc:sldMkLst>
      </pc:sldChg>
      <pc:sldChg chg="del">
        <pc:chgData name="Phil Beecher" userId="8e59e9d451c39ba5" providerId="LiveId" clId="{2BD357D4-DE66-499B-82F8-4050D6589672}" dt="2024-06-18T11:36:17.496" v="91" actId="47"/>
        <pc:sldMkLst>
          <pc:docMk/>
          <pc:sldMk cId="1968720319" sldId="2366"/>
        </pc:sldMkLst>
      </pc:sldChg>
      <pc:sldChg chg="modSp del mod">
        <pc:chgData name="Phil Beecher" userId="8e59e9d451c39ba5" providerId="LiveId" clId="{2BD357D4-DE66-499B-82F8-4050D6589672}" dt="2024-06-18T11:38:18.266" v="98" actId="47"/>
        <pc:sldMkLst>
          <pc:docMk/>
          <pc:sldMk cId="0" sldId="2370"/>
        </pc:sldMkLst>
        <pc:spChg chg="mod">
          <ac:chgData name="Phil Beecher" userId="8e59e9d451c39ba5" providerId="LiveId" clId="{2BD357D4-DE66-499B-82F8-4050D6589672}" dt="2024-06-18T11:38:15.173" v="97" actId="6549"/>
          <ac:spMkLst>
            <pc:docMk/>
            <pc:sldMk cId="0" sldId="2370"/>
            <ac:spMk id="21510" creationId="{00000000-0000-0000-0000-000000000000}"/>
          </ac:spMkLst>
        </pc:spChg>
      </pc:sldChg>
      <pc:sldChg chg="del">
        <pc:chgData name="Phil Beecher" userId="8e59e9d451c39ba5" providerId="LiveId" clId="{2BD357D4-DE66-499B-82F8-4050D6589672}" dt="2024-06-18T11:36:19.192" v="92" actId="47"/>
        <pc:sldMkLst>
          <pc:docMk/>
          <pc:sldMk cId="3542181940" sldId="2372"/>
        </pc:sldMkLst>
      </pc:sldChg>
      <pc:sldChg chg="del">
        <pc:chgData name="Phil Beecher" userId="8e59e9d451c39ba5" providerId="LiveId" clId="{2BD357D4-DE66-499B-82F8-4050D6589672}" dt="2024-06-18T11:37:46.474" v="95" actId="47"/>
        <pc:sldMkLst>
          <pc:docMk/>
          <pc:sldMk cId="1944720935" sldId="2375"/>
        </pc:sldMkLst>
      </pc:sldChg>
      <pc:sldChg chg="modSp mod">
        <pc:chgData name="Phil Beecher" userId="8e59e9d451c39ba5" providerId="LiveId" clId="{2BD357D4-DE66-499B-82F8-4050D6589672}" dt="2024-06-19T09:00:15.152" v="384" actId="20577"/>
        <pc:sldMkLst>
          <pc:docMk/>
          <pc:sldMk cId="427687117" sldId="2378"/>
        </pc:sldMkLst>
        <pc:spChg chg="mod">
          <ac:chgData name="Phil Beecher" userId="8e59e9d451c39ba5" providerId="LiveId" clId="{2BD357D4-DE66-499B-82F8-4050D6589672}" dt="2024-06-19T09:00:15.152" v="384" actId="20577"/>
          <ac:spMkLst>
            <pc:docMk/>
            <pc:sldMk cId="427687117" sldId="2378"/>
            <ac:spMk id="7" creationId="{748D29DA-DF2B-435A-A805-9E299CB436C1}"/>
          </ac:spMkLst>
        </pc:spChg>
      </pc:sldChg>
      <pc:sldChg chg="modSp add del mod">
        <pc:chgData name="Phil Beecher" userId="8e59e9d451c39ba5" providerId="LiveId" clId="{2BD357D4-DE66-499B-82F8-4050D6589672}" dt="2024-06-19T12:42:52.173" v="611" actId="1076"/>
        <pc:sldMkLst>
          <pc:docMk/>
          <pc:sldMk cId="1003608405" sldId="2425"/>
        </pc:sldMkLst>
        <pc:spChg chg="mod">
          <ac:chgData name="Phil Beecher" userId="8e59e9d451c39ba5" providerId="LiveId" clId="{2BD357D4-DE66-499B-82F8-4050D6589672}" dt="2024-06-19T12:42:52.173" v="611" actId="1076"/>
          <ac:spMkLst>
            <pc:docMk/>
            <pc:sldMk cId="1003608405" sldId="2425"/>
            <ac:spMk id="4098" creationId="{00000000-0000-0000-0000-000000000000}"/>
          </ac:spMkLst>
        </pc:spChg>
        <pc:spChg chg="mod">
          <ac:chgData name="Phil Beecher" userId="8e59e9d451c39ba5" providerId="LiveId" clId="{2BD357D4-DE66-499B-82F8-4050D6589672}" dt="2024-06-19T12:42:15.194" v="582" actId="20577"/>
          <ac:spMkLst>
            <pc:docMk/>
            <pc:sldMk cId="1003608405" sldId="2425"/>
            <ac:spMk id="4099" creationId="{00000000-0000-0000-0000-000000000000}"/>
          </ac:spMkLst>
        </pc:spChg>
      </pc:sldChg>
      <pc:sldChg chg="modSp mod">
        <pc:chgData name="Phil Beecher" userId="8e59e9d451c39ba5" providerId="LiveId" clId="{2BD357D4-DE66-499B-82F8-4050D6589672}" dt="2024-06-18T11:38:28.490" v="99" actId="13926"/>
        <pc:sldMkLst>
          <pc:docMk/>
          <pc:sldMk cId="1896336511" sldId="2426"/>
        </pc:sldMkLst>
        <pc:spChg chg="mod">
          <ac:chgData name="Phil Beecher" userId="8e59e9d451c39ba5" providerId="LiveId" clId="{2BD357D4-DE66-499B-82F8-4050D6589672}" dt="2024-06-18T11:38:28.490" v="99" actId="13926"/>
          <ac:spMkLst>
            <pc:docMk/>
            <pc:sldMk cId="1896336511" sldId="2426"/>
            <ac:spMk id="4099" creationId="{00000000-0000-0000-0000-000000000000}"/>
          </ac:spMkLst>
        </pc:spChg>
      </pc:sldChg>
      <pc:sldChg chg="addSp delSp modSp new mod">
        <pc:chgData name="Phil Beecher" userId="8e59e9d451c39ba5" providerId="LiveId" clId="{2BD357D4-DE66-499B-82F8-4050D6589672}" dt="2024-06-19T12:39:16.480" v="530" actId="14100"/>
        <pc:sldMkLst>
          <pc:docMk/>
          <pc:sldMk cId="351635755" sldId="2427"/>
        </pc:sldMkLst>
        <pc:spChg chg="mod">
          <ac:chgData name="Phil Beecher" userId="8e59e9d451c39ba5" providerId="LiveId" clId="{2BD357D4-DE66-499B-82F8-4050D6589672}" dt="2024-06-19T12:38:31.615" v="525" actId="404"/>
          <ac:spMkLst>
            <pc:docMk/>
            <pc:sldMk cId="351635755" sldId="2427"/>
            <ac:spMk id="2" creationId="{D50BD50D-DF68-ED75-4F12-E53656D2CF4F}"/>
          </ac:spMkLst>
        </pc:spChg>
        <pc:spChg chg="add del mod">
          <ac:chgData name="Phil Beecher" userId="8e59e9d451c39ba5" providerId="LiveId" clId="{2BD357D4-DE66-499B-82F8-4050D6589672}" dt="2024-06-19T12:39:16.480" v="530" actId="14100"/>
          <ac:spMkLst>
            <pc:docMk/>
            <pc:sldMk cId="351635755" sldId="2427"/>
            <ac:spMk id="3" creationId="{44F66056-545A-E3AE-B3AA-C5E38FB9A4BD}"/>
          </ac:spMkLst>
        </pc:spChg>
        <pc:spChg chg="add mod">
          <ac:chgData name="Phil Beecher" userId="8e59e9d451c39ba5" providerId="LiveId" clId="{2BD357D4-DE66-499B-82F8-4050D6589672}" dt="2024-06-19T12:34:12.043" v="452"/>
          <ac:spMkLst>
            <pc:docMk/>
            <pc:sldMk cId="351635755" sldId="2427"/>
            <ac:spMk id="6" creationId="{9519AF88-7831-AB42-EBC8-0C889434F1FC}"/>
          </ac:spMkLst>
        </pc:spChg>
      </pc:sldChg>
      <pc:sldMasterChg chg="modSp mod delSldLayout">
        <pc:chgData name="Phil Beecher" userId="8e59e9d451c39ba5" providerId="LiveId" clId="{2BD357D4-DE66-499B-82F8-4050D6589672}" dt="2024-06-19T08:58:11.473" v="172" actId="47"/>
        <pc:sldMasterMkLst>
          <pc:docMk/>
          <pc:sldMasterMk cId="0" sldId="2147483648"/>
        </pc:sldMasterMkLst>
        <pc:spChg chg="mod">
          <ac:chgData name="Phil Beecher" userId="8e59e9d451c39ba5" providerId="LiveId" clId="{2BD357D4-DE66-499B-82F8-4050D6589672}" dt="2024-06-18T11:34:42.234" v="3" actId="20577"/>
          <ac:spMkLst>
            <pc:docMk/>
            <pc:sldMasterMk cId="0" sldId="2147483648"/>
            <ac:spMk id="13" creationId="{3CB784B2-5860-4B3C-BF6D-C8234231458E}"/>
          </ac:spMkLst>
        </pc:spChg>
        <pc:spChg chg="mod">
          <ac:chgData name="Phil Beecher" userId="8e59e9d451c39ba5" providerId="LiveId" clId="{2BD357D4-DE66-499B-82F8-4050D6589672}" dt="2024-06-18T11:35:02.928" v="20" actId="6549"/>
          <ac:spMkLst>
            <pc:docMk/>
            <pc:sldMasterMk cId="0" sldId="2147483648"/>
            <ac:spMk id="1031" creationId="{00000000-0000-0000-0000-000000000000}"/>
          </ac:spMkLst>
        </pc:spChg>
        <pc:sldLayoutChg chg="del">
          <pc:chgData name="Phil Beecher" userId="8e59e9d451c39ba5" providerId="LiveId" clId="{2BD357D4-DE66-499B-82F8-4050D6589672}" dt="2024-06-19T08:58:11.473" v="172" actId="47"/>
          <pc:sldLayoutMkLst>
            <pc:docMk/>
            <pc:sldMasterMk cId="0" sldId="2147483648"/>
            <pc:sldLayoutMk cId="2464822018" sldId="214748365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16</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8659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18</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18794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802.15-24-0346-00-04ad</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June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listserv.ieee.org/cgi-bin/wa?LOGON" TargetMode="External"/><Relationship Id="rId2" Type="http://schemas.openxmlformats.org/officeDocument/2006/relationships/hyperlink" Target="mailto:stds-802-15-4ad@listserv.ieee.org" TargetMode="External"/><Relationship Id="rId1" Type="http://schemas.openxmlformats.org/officeDocument/2006/relationships/slideLayout" Target="../slideLayouts/slideLayout2.xml"/><Relationship Id="rId4" Type="http://schemas.openxmlformats.org/officeDocument/2006/relationships/hyperlink" Target="https://listserv.ieee.org/cgi-bin/wa?SUBED1=STDS-802-15-4ad"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Conference call slides for 19 June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19 June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a:bodyPr>
          <a:lstStyle/>
          <a:p>
            <a:pPr>
              <a:defRPr/>
            </a:pPr>
            <a:r>
              <a:rPr lang="en-US" sz="2800" b="1" dirty="0"/>
              <a:t>Call for Patents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12</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533400" y="1447801"/>
            <a:ext cx="10896599" cy="4949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If anyone is aware of any potential essential patent claims please speak now, </a:t>
            </a:r>
          </a:p>
          <a:p>
            <a:pPr marL="457200" lvl="1" indent="0">
              <a:buSzPct val="150000"/>
              <a:buNone/>
              <a:defRPr/>
            </a:pPr>
            <a:r>
              <a:rPr lang="en-US" altLang="en-US" sz="2000" b="1" dirty="0">
                <a:latin typeface="Calibri" panose="020F0502020204030204" pitchFamily="34" charset="0"/>
                <a:cs typeface="Calibri" panose="020F0502020204030204" pitchFamily="34" charset="0"/>
              </a:rPr>
              <a:t>(or inform the chair of this group or the working group chair or cause an </a:t>
            </a:r>
            <a:r>
              <a:rPr lang="en-US" altLang="en-US" sz="2000" b="1" dirty="0" err="1">
                <a:latin typeface="Calibri" panose="020F0502020204030204" pitchFamily="34" charset="0"/>
                <a:cs typeface="Calibri" panose="020F0502020204030204" pitchFamily="34" charset="0"/>
              </a:rPr>
              <a:t>LoA</a:t>
            </a:r>
            <a:r>
              <a:rPr lang="en-US" altLang="en-US" sz="2000" b="1" dirty="0">
                <a:latin typeface="Calibri" panose="020F0502020204030204" pitchFamily="34" charset="0"/>
                <a:cs typeface="Calibri" panose="020F0502020204030204" pitchFamily="34" charset="0"/>
              </a:rPr>
              <a:t> to be submitted.)</a:t>
            </a: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42768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vacancy – let me know if you want to volunteer?</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14</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044196" y="1371600"/>
            <a:ext cx="6947404" cy="4648200"/>
          </a:xfrm>
          <a:ln/>
        </p:spPr>
        <p:txBody>
          <a:bodyPr/>
          <a:lstStyle/>
          <a:p>
            <a:pPr marL="0" indent="0">
              <a:buNone/>
            </a:pPr>
            <a:r>
              <a:rPr lang="en-US" altLang="de-DE" sz="1600" dirty="0"/>
              <a:t>Monday PM1:</a:t>
            </a:r>
          </a:p>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Presentation: </a:t>
            </a:r>
            <a:r>
              <a:rPr lang="en-US" sz="1800" dirty="0">
                <a:effectLst/>
                <a:latin typeface="Calibri" panose="020F0502020204030204" pitchFamily="34" charset="0"/>
                <a:ea typeface="Yu Gothic" panose="020B0400000000000000" pitchFamily="34" charset="-128"/>
              </a:rPr>
              <a:t>15-24-0347-00-04ad</a:t>
            </a:r>
            <a:r>
              <a:rPr lang="en-US" altLang="de-DE" sz="1600" dirty="0"/>
              <a:t> - Joerg Robert</a:t>
            </a:r>
          </a:p>
          <a:p>
            <a:pPr marL="514350" indent="-514350">
              <a:buFont typeface="+mj-lt"/>
              <a:buAutoNum type="arabicPeriod"/>
            </a:pPr>
            <a:r>
              <a:rPr lang="en-US" altLang="de-DE" sz="1600" dirty="0"/>
              <a:t>Agenda topics for Montreal</a:t>
            </a:r>
          </a:p>
          <a:p>
            <a:pPr marL="514350" indent="-514350">
              <a:buFont typeface="+mj-lt"/>
              <a:buAutoNum type="arabicPeriod"/>
            </a:pPr>
            <a:r>
              <a:rPr lang="en-US" altLang="de-DE" sz="1600" dirty="0"/>
              <a:t>Email reflector available</a:t>
            </a:r>
          </a:p>
          <a:p>
            <a:pPr marL="514350" indent="-514350">
              <a:buFont typeface="+mj-lt"/>
              <a:buAutoNum type="arabicPeriod"/>
            </a:pPr>
            <a:r>
              <a:rPr lang="en-US" altLang="de-DE" sz="1600" dirty="0"/>
              <a:t>Any Other Business</a:t>
            </a:r>
          </a:p>
          <a:p>
            <a:pPr marL="514350" indent="-514350">
              <a:buFont typeface="+mj-lt"/>
              <a:buAutoNum type="arabicPeriod"/>
            </a:pPr>
            <a:r>
              <a:rPr lang="en-US" altLang="de-DE" sz="1600" dirty="0"/>
              <a:t>Adjourn</a:t>
            </a:r>
          </a:p>
          <a:p>
            <a:pPr marL="514350" indent="-514350">
              <a:buFont typeface="+mj-lt"/>
              <a:buAutoNum type="arabicPeriod"/>
            </a:pPr>
            <a:endParaRPr lang="en-US" altLang="de-DE" sz="1600" dirty="0"/>
          </a:p>
          <a:p>
            <a:pPr marL="514350" indent="-514350">
              <a:buFont typeface="+mj-lt"/>
              <a:buAutoNum type="arabicPeriod"/>
            </a:pPr>
            <a:endParaRPr lang="en-US" altLang="de-DE" sz="2000" dirty="0"/>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err="1"/>
              <a:t>Draft</a:t>
            </a:r>
            <a:r>
              <a:rPr lang="de-DE" altLang="de-DE" sz="3200" dirty="0"/>
              <a:t> Agenda</a:t>
            </a:r>
          </a:p>
        </p:txBody>
      </p:sp>
      <p:sp>
        <p:nvSpPr>
          <p:cNvPr id="5" name="Fußzeilenplatzhalter 4"/>
          <p:cNvSpPr>
            <a:spLocks noGrp="1"/>
          </p:cNvSpPr>
          <p:nvPr>
            <p:ph type="ftr" sz="quarter" idx="11"/>
          </p:nvPr>
        </p:nvSpPr>
        <p:spPr/>
        <p:txBody>
          <a:bodyPr/>
          <a:lstStyle/>
          <a:p>
            <a:r>
              <a:rPr lang="en-US" altLang="de-DE" dirty="0"/>
              <a:t>Phil Beecher Wi-SUN Alliance</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15</a:t>
            </a:fld>
            <a:endParaRPr lang="en-US" altLang="de-DE"/>
          </a:p>
        </p:txBody>
      </p:sp>
    </p:spTree>
    <p:extLst>
      <p:ext uri="{BB962C8B-B14F-4D97-AF65-F5344CB8AC3E}">
        <p14:creationId xmlns:p14="http://schemas.microsoft.com/office/powerpoint/2010/main" val="2328046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16</a:t>
            </a:fld>
            <a:endParaRPr lang="en-US" altLang="de-DE"/>
          </a:p>
        </p:txBody>
      </p:sp>
      <p:sp>
        <p:nvSpPr>
          <p:cNvPr id="4098" name="Rectangle 2"/>
          <p:cNvSpPr>
            <a:spLocks noGrp="1" noChangeArrowheads="1"/>
          </p:cNvSpPr>
          <p:nvPr>
            <p:ph type="title"/>
          </p:nvPr>
        </p:nvSpPr>
        <p:spPr>
          <a:xfrm>
            <a:off x="838200" y="609600"/>
            <a:ext cx="10363200" cy="462272"/>
          </a:xfrm>
          <a:ln/>
        </p:spPr>
        <p:txBody>
          <a:bodyPr/>
          <a:lstStyle/>
          <a:p>
            <a:r>
              <a:rPr lang="de-DE" altLang="de-DE" sz="2800" dirty="0"/>
              <a:t>July 2024 -  Session Agenda</a:t>
            </a:r>
          </a:p>
        </p:txBody>
      </p:sp>
      <p:sp>
        <p:nvSpPr>
          <p:cNvPr id="4099" name="Rectangle 3"/>
          <p:cNvSpPr>
            <a:spLocks noGrp="1" noChangeArrowheads="1"/>
          </p:cNvSpPr>
          <p:nvPr>
            <p:ph type="body" idx="1"/>
          </p:nvPr>
        </p:nvSpPr>
        <p:spPr>
          <a:xfrm>
            <a:off x="457200" y="990600"/>
            <a:ext cx="11430000" cy="5257800"/>
          </a:xfrm>
          <a:ln/>
        </p:spPr>
        <p:txBody>
          <a:bodyPr/>
          <a:lstStyle/>
          <a:p>
            <a:pPr marL="514350" indent="-514350">
              <a:buFont typeface="+mj-lt"/>
              <a:buAutoNum type="arabicPeriod"/>
            </a:pPr>
            <a:endParaRPr lang="en-US" altLang="de-DE" sz="2000" dirty="0"/>
          </a:p>
          <a:p>
            <a:pPr marL="0" indent="0">
              <a:buNone/>
            </a:pPr>
            <a:r>
              <a:rPr lang="en-US" altLang="de-DE" sz="2000" b="1" dirty="0"/>
              <a:t>Objectives for July Session (from May closing report doc# 15-24-0254-01)</a:t>
            </a:r>
          </a:p>
          <a:p>
            <a:pPr marL="457200" indent="-457200">
              <a:buFont typeface="+mj-lt"/>
              <a:buAutoNum type="arabicPeriod"/>
            </a:pPr>
            <a:r>
              <a:rPr lang="en-US" altLang="de-DE" sz="2000" dirty="0"/>
              <a:t>Finalize Use cases</a:t>
            </a:r>
          </a:p>
          <a:p>
            <a:pPr marL="457200" indent="-457200">
              <a:buFont typeface="+mj-lt"/>
              <a:buAutoNum type="arabicPeriod"/>
            </a:pPr>
            <a:r>
              <a:rPr lang="en-US" altLang="de-DE" sz="2000" dirty="0"/>
              <a:t>Agree channel model(s) </a:t>
            </a:r>
          </a:p>
          <a:p>
            <a:pPr marL="457200" indent="-457200">
              <a:buFont typeface="+mj-lt"/>
              <a:buAutoNum type="arabicPeriod"/>
            </a:pPr>
            <a:r>
              <a:rPr lang="en-US" altLang="de-DE" sz="2000" dirty="0"/>
              <a:t>Complete technical guidance document</a:t>
            </a:r>
          </a:p>
          <a:p>
            <a:pPr marL="457200" indent="-457200">
              <a:buFont typeface="+mj-lt"/>
              <a:buAutoNum type="arabicPeriod"/>
            </a:pPr>
            <a:r>
              <a:rPr lang="en-US" altLang="de-DE" sz="2000" dirty="0"/>
              <a:t>Issue call for proposals</a:t>
            </a:r>
          </a:p>
          <a:p>
            <a:pPr marL="514350" indent="-514350">
              <a:buFont typeface="+mj-lt"/>
              <a:buAutoNum type="arabicPeriod"/>
            </a:pPr>
            <a:endParaRPr lang="en-US" altLang="de-DE" sz="2000" dirty="0"/>
          </a:p>
          <a:p>
            <a:pPr marL="514350" indent="-514350">
              <a:buFont typeface="+mj-lt"/>
              <a:buAutoNum type="arabicPeriod"/>
            </a:pPr>
            <a:endParaRPr lang="en-US" altLang="de-DE" sz="2000" dirty="0"/>
          </a:p>
        </p:txBody>
      </p:sp>
      <p:sp>
        <p:nvSpPr>
          <p:cNvPr id="2" name="Fußzeilenplatzhalter 4">
            <a:extLst>
              <a:ext uri="{FF2B5EF4-FFF2-40B4-BE49-F238E27FC236}">
                <a16:creationId xmlns:a16="http://schemas.microsoft.com/office/drawing/2014/main" id="{2D12B545-F93C-67F0-CA57-EBD1CC91D7F6}"/>
              </a:ext>
            </a:extLst>
          </p:cNvPr>
          <p:cNvSpPr>
            <a:spLocks noGrp="1"/>
          </p:cNvSpPr>
          <p:nvPr>
            <p:ph type="ftr" sz="quarter" idx="11"/>
          </p:nvPr>
        </p:nvSpPr>
        <p:spPr>
          <a:xfrm>
            <a:off x="7315200" y="6475413"/>
            <a:ext cx="4165600" cy="182562"/>
          </a:xfrm>
        </p:spPr>
        <p:txBody>
          <a:bodyPr/>
          <a:lstStyle/>
          <a:p>
            <a:r>
              <a:rPr lang="en-US" altLang="de-DE" dirty="0"/>
              <a:t>Phil Beecher Wi-SUN Alliance</a:t>
            </a:r>
          </a:p>
        </p:txBody>
      </p:sp>
    </p:spTree>
    <p:extLst>
      <p:ext uri="{BB962C8B-B14F-4D97-AF65-F5344CB8AC3E}">
        <p14:creationId xmlns:p14="http://schemas.microsoft.com/office/powerpoint/2010/main" val="1003608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BD50D-DF68-ED75-4F12-E53656D2CF4F}"/>
              </a:ext>
            </a:extLst>
          </p:cNvPr>
          <p:cNvSpPr>
            <a:spLocks noGrp="1"/>
          </p:cNvSpPr>
          <p:nvPr>
            <p:ph type="title"/>
          </p:nvPr>
        </p:nvSpPr>
        <p:spPr>
          <a:xfrm>
            <a:off x="914400" y="685800"/>
            <a:ext cx="10363200" cy="685800"/>
          </a:xfrm>
        </p:spPr>
        <p:txBody>
          <a:bodyPr/>
          <a:lstStyle/>
          <a:p>
            <a:pPr marL="0" indent="0">
              <a:buNone/>
            </a:pPr>
            <a:r>
              <a:rPr lang="en-GB" sz="2400" dirty="0"/>
              <a:t>IEEE 802.15 "802.15.4ad" SUN PHY Amendment for 15.4 Task Group (TG 4ad) Mailing List</a:t>
            </a:r>
          </a:p>
        </p:txBody>
      </p:sp>
      <p:sp>
        <p:nvSpPr>
          <p:cNvPr id="3" name="Content Placeholder 2">
            <a:extLst>
              <a:ext uri="{FF2B5EF4-FFF2-40B4-BE49-F238E27FC236}">
                <a16:creationId xmlns:a16="http://schemas.microsoft.com/office/drawing/2014/main" id="{44F66056-545A-E3AE-B3AA-C5E38FB9A4BD}"/>
              </a:ext>
            </a:extLst>
          </p:cNvPr>
          <p:cNvSpPr>
            <a:spLocks noGrp="1"/>
          </p:cNvSpPr>
          <p:nvPr>
            <p:ph idx="1"/>
          </p:nvPr>
        </p:nvSpPr>
        <p:spPr>
          <a:xfrm>
            <a:off x="914400" y="1524000"/>
            <a:ext cx="10363200" cy="4572000"/>
          </a:xfrm>
        </p:spPr>
        <p:txBody>
          <a:bodyPr/>
          <a:lstStyle/>
          <a:p>
            <a:pPr marL="0" indent="0">
              <a:buNone/>
            </a:pPr>
            <a:r>
              <a:rPr lang="en-GB" sz="1600" dirty="0"/>
              <a:t>This reflector is for the Task Group's official business. Technical discussions and questions, comments on presentations and documents, meeting announcements, etc., are welcome. </a:t>
            </a:r>
          </a:p>
          <a:p>
            <a:pPr marL="0" indent="0">
              <a:buNone/>
            </a:pPr>
            <a:r>
              <a:rPr lang="en-GB" sz="1600" dirty="0"/>
              <a:t>Post your message to </a:t>
            </a:r>
            <a:r>
              <a:rPr lang="en-GB" sz="1600" dirty="0">
                <a:solidFill>
                  <a:schemeClr val="accent6"/>
                </a:solidFill>
                <a:hlinkClick r:id="rId2">
                  <a:extLst>
                    <a:ext uri="{A12FA001-AC4F-418D-AE19-62706E023703}">
                      <ahyp:hlinkClr xmlns:ahyp="http://schemas.microsoft.com/office/drawing/2018/hyperlinkcolor" val="tx"/>
                    </a:ext>
                  </a:extLst>
                </a:hlinkClick>
              </a:rPr>
              <a:t>mailto:stds-802-15-4ad@listserv.ieee.org</a:t>
            </a:r>
            <a:r>
              <a:rPr lang="en-GB" sz="1600" dirty="0">
                <a:solidFill>
                  <a:schemeClr val="accent6"/>
                </a:solidFill>
              </a:rPr>
              <a:t> </a:t>
            </a:r>
            <a:r>
              <a:rPr lang="en-GB" sz="1600" dirty="0"/>
              <a:t>. Please be aware that posted material is not considered confidential, and do not assume it will be treated as such by the recipients.</a:t>
            </a:r>
          </a:p>
          <a:p>
            <a:pPr marL="0" indent="0" algn="ctr">
              <a:spcBef>
                <a:spcPts val="0"/>
              </a:spcBef>
              <a:buNone/>
            </a:pPr>
            <a:endParaRPr lang="en-GB" sz="1600" b="1" dirty="0"/>
          </a:p>
          <a:p>
            <a:pPr marL="0" indent="0" algn="ctr">
              <a:spcBef>
                <a:spcPts val="0"/>
              </a:spcBef>
              <a:buNone/>
            </a:pPr>
            <a:r>
              <a:rPr lang="en-GB" sz="1600" b="1" dirty="0"/>
              <a:t>*** Commercial activities are not permitted ***</a:t>
            </a:r>
            <a:r>
              <a:rPr lang="en-GB" sz="1600" dirty="0"/>
              <a:t>.</a:t>
            </a:r>
          </a:p>
          <a:p>
            <a:pPr marL="0" indent="0" algn="ctr">
              <a:spcBef>
                <a:spcPts val="0"/>
              </a:spcBef>
              <a:buNone/>
            </a:pPr>
            <a:endParaRPr lang="en-GB" sz="1600" dirty="0"/>
          </a:p>
          <a:p>
            <a:pPr marL="0" indent="0">
              <a:buNone/>
            </a:pPr>
            <a:r>
              <a:rPr lang="en-GB" sz="1600" dirty="0"/>
              <a:t>To JOIN this email reflector:</a:t>
            </a:r>
          </a:p>
          <a:p>
            <a:pPr marL="400050" lvl="1" indent="0">
              <a:buNone/>
            </a:pPr>
            <a:r>
              <a:rPr lang="en-GB" sz="1400" dirty="0"/>
              <a:t>Login to: </a:t>
            </a:r>
            <a:r>
              <a:rPr lang="en-GB" sz="1400" dirty="0">
                <a:solidFill>
                  <a:schemeClr val="accent6"/>
                </a:solidFill>
                <a:hlinkClick r:id="rId3">
                  <a:extLst>
                    <a:ext uri="{A12FA001-AC4F-418D-AE19-62706E023703}">
                      <ahyp:hlinkClr xmlns:ahyp="http://schemas.microsoft.com/office/drawing/2018/hyperlinkcolor" val="tx"/>
                    </a:ext>
                  </a:extLst>
                </a:hlinkClick>
              </a:rPr>
              <a:t>https://listserv.ieee.org/cgi-bin/wa?LOGON</a:t>
            </a:r>
            <a:r>
              <a:rPr lang="en-GB" sz="1400" dirty="0">
                <a:solidFill>
                  <a:schemeClr val="accent6"/>
                </a:solidFill>
              </a:rPr>
              <a:t> </a:t>
            </a:r>
          </a:p>
          <a:p>
            <a:pPr marL="400050" lvl="1" indent="0">
              <a:buNone/>
            </a:pPr>
            <a:r>
              <a:rPr lang="en-GB" sz="1400" dirty="0"/>
              <a:t>Go to</a:t>
            </a:r>
            <a:r>
              <a:rPr lang="en-GB" sz="1400" dirty="0">
                <a:solidFill>
                  <a:schemeClr val="accent6"/>
                </a:solidFill>
              </a:rPr>
              <a:t>: </a:t>
            </a:r>
            <a:r>
              <a:rPr lang="en-GB" sz="1400" dirty="0">
                <a:solidFill>
                  <a:schemeClr val="accent6"/>
                </a:solidFill>
                <a:hlinkClick r:id="rId4">
                  <a:extLst>
                    <a:ext uri="{A12FA001-AC4F-418D-AE19-62706E023703}">
                      <ahyp:hlinkClr xmlns:ahyp="http://schemas.microsoft.com/office/drawing/2018/hyperlinkcolor" val="tx"/>
                    </a:ext>
                  </a:extLst>
                </a:hlinkClick>
              </a:rPr>
              <a:t>https://listserv.ieee.org/cgi-bin/wa?SUBED1=STDS-802-15-4ad</a:t>
            </a:r>
            <a:r>
              <a:rPr lang="en-GB" sz="1400" dirty="0">
                <a:solidFill>
                  <a:schemeClr val="accent6"/>
                </a:solidFill>
              </a:rPr>
              <a:t> </a:t>
            </a:r>
            <a:r>
              <a:rPr lang="en-GB" sz="1400" dirty="0"/>
              <a:t>, login and your request to be added to the list will be forwarded to the list owner.</a:t>
            </a:r>
          </a:p>
          <a:p>
            <a:pPr marL="0" indent="0">
              <a:buNone/>
            </a:pPr>
            <a:endParaRPr lang="en-GB" sz="1600" dirty="0"/>
          </a:p>
          <a:p>
            <a:pPr marL="0" indent="0">
              <a:buNone/>
            </a:pPr>
            <a:r>
              <a:rPr lang="en-GB" sz="1600" dirty="0"/>
              <a:t>To LEAVE this email reflector choose one of the following methods:</a:t>
            </a:r>
          </a:p>
          <a:p>
            <a:pPr marL="400050" lvl="1" indent="0">
              <a:buNone/>
            </a:pPr>
            <a:r>
              <a:rPr lang="en-GB" sz="1400" dirty="0"/>
              <a:t>Login to: </a:t>
            </a:r>
            <a:r>
              <a:rPr lang="en-GB" sz="1400" dirty="0">
                <a:solidFill>
                  <a:schemeClr val="accent6"/>
                </a:solidFill>
                <a:hlinkClick r:id="rId3">
                  <a:extLst>
                    <a:ext uri="{A12FA001-AC4F-418D-AE19-62706E023703}">
                      <ahyp:hlinkClr xmlns:ahyp="http://schemas.microsoft.com/office/drawing/2018/hyperlinkcolor" val="tx"/>
                    </a:ext>
                  </a:extLst>
                </a:hlinkClick>
              </a:rPr>
              <a:t>https://listserv.ieee.org/cgi-bin/wa?LOGON</a:t>
            </a:r>
            <a:r>
              <a:rPr lang="en-GB" sz="1400" dirty="0">
                <a:solidFill>
                  <a:schemeClr val="accent6"/>
                </a:solidFill>
              </a:rPr>
              <a:t> </a:t>
            </a:r>
          </a:p>
          <a:p>
            <a:pPr marL="400050" lvl="1" indent="0">
              <a:buNone/>
            </a:pPr>
            <a:r>
              <a:rPr lang="en-GB" sz="1400" dirty="0"/>
              <a:t>Go to: </a:t>
            </a:r>
            <a:r>
              <a:rPr lang="en-GB" sz="1400" dirty="0">
                <a:solidFill>
                  <a:schemeClr val="accent6"/>
                </a:solidFill>
                <a:hlinkClick r:id="rId4">
                  <a:extLst>
                    <a:ext uri="{A12FA001-AC4F-418D-AE19-62706E023703}">
                      <ahyp:hlinkClr xmlns:ahyp="http://schemas.microsoft.com/office/drawing/2018/hyperlinkcolor" val="tx"/>
                    </a:ext>
                  </a:extLst>
                </a:hlinkClick>
              </a:rPr>
              <a:t>https://listserv.ieee.org/cgi-bin/wa?SUBED1=STDS-802-15-4ad</a:t>
            </a:r>
            <a:r>
              <a:rPr lang="en-GB" sz="1400" dirty="0">
                <a:solidFill>
                  <a:schemeClr val="accent6"/>
                </a:solidFill>
              </a:rPr>
              <a:t>  </a:t>
            </a:r>
            <a:r>
              <a:rPr lang="en-GB" sz="1400" dirty="0"/>
              <a:t>and press the LEAVE button,</a:t>
            </a:r>
          </a:p>
          <a:p>
            <a:pPr marL="400050" lvl="1" indent="0">
              <a:buNone/>
            </a:pPr>
            <a:r>
              <a:rPr lang="en-GB" sz="1400" dirty="0"/>
              <a:t>or </a:t>
            </a:r>
          </a:p>
          <a:p>
            <a:pPr marL="400050" lvl="1" indent="0">
              <a:buNone/>
            </a:pPr>
            <a:r>
              <a:rPr lang="en-GB" sz="1400" dirty="0"/>
              <a:t>send an email to listserv@listserv.ieee.org with "signoff stds-802-15-4ad" in the body of your message</a:t>
            </a:r>
          </a:p>
        </p:txBody>
      </p:sp>
      <p:sp>
        <p:nvSpPr>
          <p:cNvPr id="4" name="Footer Placeholder 3">
            <a:extLst>
              <a:ext uri="{FF2B5EF4-FFF2-40B4-BE49-F238E27FC236}">
                <a16:creationId xmlns:a16="http://schemas.microsoft.com/office/drawing/2014/main" id="{7940C4BA-537A-CD69-1740-CAE88056E260}"/>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00F97BE3-2192-128F-105B-1725BAA7EFC9}"/>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351635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18</a:t>
            </a:fld>
            <a:endParaRPr lang="en-US" altLang="de-DE"/>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a:t>Provisonal Conference call schedule</a:t>
            </a:r>
          </a:p>
        </p:txBody>
      </p:sp>
      <p:sp>
        <p:nvSpPr>
          <p:cNvPr id="4099" name="Rectangle 3"/>
          <p:cNvSpPr>
            <a:spLocks noGrp="1" noChangeArrowheads="1"/>
          </p:cNvSpPr>
          <p:nvPr>
            <p:ph type="body" idx="1"/>
          </p:nvPr>
        </p:nvSpPr>
        <p:spPr>
          <a:xfrm>
            <a:off x="2044196" y="1371600"/>
            <a:ext cx="9843004" cy="4648200"/>
          </a:xfrm>
          <a:ln/>
        </p:spPr>
        <p:txBody>
          <a:bodyPr/>
          <a:lstStyle/>
          <a:p>
            <a:pPr marL="514350" indent="-514350">
              <a:buFont typeface="+mj-lt"/>
              <a:buAutoNum type="arabicPeriod"/>
            </a:pPr>
            <a:endParaRPr lang="en-US" altLang="de-DE" sz="1600" dirty="0"/>
          </a:p>
          <a:p>
            <a:pPr marL="514350" indent="-514350">
              <a:buFont typeface="+mj-lt"/>
              <a:buAutoNum type="arabicPeriod"/>
            </a:pPr>
            <a:r>
              <a:rPr lang="en-US" altLang="de-DE" sz="2000" dirty="0"/>
              <a:t>Wednesdays </a:t>
            </a:r>
            <a:r>
              <a:rPr lang="en-US" altLang="de-DE" sz="2000" dirty="0">
                <a:highlight>
                  <a:srgbClr val="00FF00"/>
                </a:highlight>
              </a:rPr>
              <a:t>19 June</a:t>
            </a:r>
            <a:r>
              <a:rPr lang="en-US" altLang="de-DE" sz="2000" dirty="0"/>
              <a:t>, 3 July, 10 July (cancel if not needed)</a:t>
            </a:r>
          </a:p>
          <a:p>
            <a:pPr marL="514350" indent="-514350">
              <a:buFont typeface="+mj-lt"/>
              <a:buAutoNum type="arabicPeriod"/>
            </a:pPr>
            <a:r>
              <a:rPr lang="en-US" altLang="de-DE" sz="2000" dirty="0"/>
              <a:t>6am PDT, 8am CDT, 2pm BST, 10pm JST</a:t>
            </a:r>
          </a:p>
          <a:p>
            <a:pPr marL="514350" indent="-514350">
              <a:buFont typeface="+mj-lt"/>
              <a:buAutoNum type="arabicPeriod"/>
            </a:pPr>
            <a:endParaRPr lang="en-US" altLang="de-DE" sz="2000" dirty="0"/>
          </a:p>
        </p:txBody>
      </p:sp>
      <p:sp>
        <p:nvSpPr>
          <p:cNvPr id="2" name="Fußzeilenplatzhalter 4">
            <a:extLst>
              <a:ext uri="{FF2B5EF4-FFF2-40B4-BE49-F238E27FC236}">
                <a16:creationId xmlns:a16="http://schemas.microsoft.com/office/drawing/2014/main" id="{D200773C-9BCD-4DD6-430B-0B084D3FA5DA}"/>
              </a:ext>
            </a:extLst>
          </p:cNvPr>
          <p:cNvSpPr>
            <a:spLocks noGrp="1"/>
          </p:cNvSpPr>
          <p:nvPr>
            <p:ph type="ftr" sz="quarter" idx="11"/>
          </p:nvPr>
        </p:nvSpPr>
        <p:spPr>
          <a:xfrm>
            <a:off x="7924800" y="6475413"/>
            <a:ext cx="3556000" cy="77787"/>
          </a:xfrm>
        </p:spPr>
        <p:txBody>
          <a:bodyPr/>
          <a:lstStyle/>
          <a:p>
            <a:r>
              <a:rPr lang="en-US" altLang="de-DE" dirty="0"/>
              <a:t>Phil Beecher Wi-SUN Alliance</a:t>
            </a:r>
          </a:p>
        </p:txBody>
      </p:sp>
    </p:spTree>
    <p:extLst>
      <p:ext uri="{BB962C8B-B14F-4D97-AF65-F5344CB8AC3E}">
        <p14:creationId xmlns:p14="http://schemas.microsoft.com/office/powerpoint/2010/main" val="189633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81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1864785" y="1551158"/>
            <a:ext cx="8492067" cy="4758162"/>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73215</TotalTime>
  <Words>1806</Words>
  <Application>Microsoft Office PowerPoint</Application>
  <PresentationFormat>Widescreen</PresentationFormat>
  <Paragraphs>172</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Lucida Grande</vt:lpstr>
      <vt:lpstr>Monotype Sorts</vt:lpstr>
      <vt:lpstr>Arial</vt:lpstr>
      <vt:lpstr>Calibri</vt:lpstr>
      <vt:lpstr>Montserrat</vt:lpstr>
      <vt:lpstr>Times New Roman</vt:lpstr>
      <vt:lpstr>Default Design</vt:lpstr>
      <vt:lpstr>PowerPoint Presentation</vt:lpstr>
      <vt:lpstr>802.15.4ad Reminders</vt:lpstr>
      <vt:lpstr>IEEE-SA Patent, Copyright, and Participation Policies</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Participants have a duty to inform the IEEE</vt:lpstr>
      <vt:lpstr>Call for Patents</vt:lpstr>
      <vt:lpstr>IEEE 802 Ground Rules</vt:lpstr>
      <vt:lpstr>TG4ad Leadership</vt:lpstr>
      <vt:lpstr>Draft Agenda</vt:lpstr>
      <vt:lpstr>July 2024 -  Session Agenda</vt:lpstr>
      <vt:lpstr>IEEE 802.15 "802.15.4ad" SUN PHY Amendment for 15.4 Task Group (TG 4ad) Mailing List</vt:lpstr>
      <vt:lpstr>Provisonal Conference call schedule</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
</dc:description>
  <cp:lastModifiedBy>Phil Beecher</cp:lastModifiedBy>
  <cp:revision>1138</cp:revision>
  <cp:lastPrinted>2016-07-25T16:00:41Z</cp:lastPrinted>
  <dcterms:created xsi:type="dcterms:W3CDTF">2009-07-12T16:25:16Z</dcterms:created>
  <dcterms:modified xsi:type="dcterms:W3CDTF">2024-06-19T12:43:01Z</dcterms:modified>
  <cp:category/>
</cp:coreProperties>
</file>