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557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15-24-0367-00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15-23-0574-02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yy/15-yy-0xxx-vv-zzzz-mec-review-gggg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P802.15.16 Report to EC on Unconditional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2024-07-14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301378565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 Godfrey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EPRI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tim.godfrey@ieee.org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lang="en-US" sz="3200" b="1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16t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P802.15.16t D3.0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July session of the 802.15 working group on 18 July 2024.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TG16t Draft went through 3 WG Letter Ballots. Draft P802.15.16t/D3 achieved 100%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214 comments received on drafts P802.15.16t/D1.0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36 comments received on drafts P802.15.16t/D2.0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P802.15.16t/D3.0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2198086072"/>
              </p:ext>
            </p:extLst>
          </p:nvPr>
        </p:nvGraphicFramePr>
        <p:xfrm>
          <a:off x="335520" y="1412640"/>
          <a:ext cx="11449080" cy="4914720"/>
        </p:xfrm>
        <a:graphic>
          <a:graphicData uri="http://schemas.openxmlformats.org/drawingml/2006/table">
            <a:tbl>
              <a:tblPr/>
              <a:tblGrid>
                <a:gridCol w="685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199215377"/>
              </p:ext>
            </p:extLst>
          </p:nvPr>
        </p:nvGraphicFramePr>
        <p:xfrm>
          <a:off x="1310040" y="1751040"/>
          <a:ext cx="9569160" cy="455796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214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57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137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36 (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14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21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250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71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158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trike="noStrike" spc="-1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2"/>
              </a:rPr>
              <a:t>IEEE 802.15-yy/0xxxrvv</a:t>
            </a: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204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205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454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204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204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No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votes in LB</a:t>
            </a:r>
            <a:r>
              <a:rPr lang="en-US" sz="32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204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5884</TotalTime>
  <Words>697</Words>
  <Application>Microsoft Office PowerPoint</Application>
  <PresentationFormat>Widescreen</PresentationFormat>
  <Paragraphs>182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Godfrey, Tim</cp:lastModifiedBy>
  <cp:revision>185</cp:revision>
  <cp:lastPrinted>1601-01-01T00:00:00Z</cp:lastPrinted>
  <dcterms:created xsi:type="dcterms:W3CDTF">2019-11-09T15:46:46Z</dcterms:created>
  <dcterms:modified xsi:type="dcterms:W3CDTF">2024-07-14T17:34:21Z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