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5F186C4F-102F-441B-9DDC-9D577594C570}"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70840" cy="777240"/>
          </a:xfrm>
          <a:prstGeom prst="rect">
            <a:avLst/>
          </a:prstGeom>
          <a:noFill/>
          <a:ln w="0">
            <a:noFill/>
          </a:ln>
        </p:spPr>
        <p:style>
          <a:lnRef idx="0"/>
          <a:fillRef idx="0"/>
          <a:effectRef idx="0"/>
          <a:fontRef idx="minor"/>
        </p:style>
        <p:txBody>
          <a:bodyPr lIns="0" rIns="0" tIns="0" bIns="0" anchor="t">
            <a:noAutofit/>
          </a:bodyPr>
          <a:p>
            <a:pPr algn="r">
              <a:lnSpc>
                <a:spcPct val="100000"/>
              </a:lnSpc>
            </a:pPr>
            <a:fld id="{63127006-3E67-4C09-8E88-46E29CE1C487}"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3240" cy="449928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5440" cy="373176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3480" cy="194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802.15-24-0372-00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9720" cy="2862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9720" cy="2862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DAAA12A-E22B-4CF4-B962-BC0736F2F90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9720" cy="2862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5280" cy="194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3480" cy="194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802.15-24-0372-00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9720" cy="2862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9720" cy="2862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1711E5C-9D48-4C9D-A49B-71FA6F8C0DD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9720" cy="2862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5280" cy="194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3480" cy="194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802.15-24-0372-00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9720" cy="2862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9720" cy="2862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B6EB1ED-8251-4FBD-A31E-A626A950BD5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9720" cy="2862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5280" cy="194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3480" cy="194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802.15-24-0372-00</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9720" cy="2862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9720" cy="2862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1372548-48BD-46E9-9943-671C9CDE32A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9720" cy="2862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5280" cy="194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216000" indent="-216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432000" indent="-216000">
              <a:spcBef>
                <a:spcPts val="1134"/>
              </a:spcBef>
              <a:buClr>
                <a:srgbClr val="000000"/>
              </a:buClr>
              <a:buSzPct val="45000"/>
              <a:buFont typeface="Wingdings"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648000" indent="-216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864000" indent="-216000">
              <a:spcBef>
                <a:spcPts val="567"/>
              </a:spcBef>
              <a:buClr>
                <a:srgbClr val="000000"/>
              </a:buClr>
              <a:buSzPct val="45000"/>
              <a:buFont typeface="Wingdings"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108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1296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1512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216000" indent="-216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432000" indent="-216000">
              <a:spcBef>
                <a:spcPts val="1134"/>
              </a:spcBef>
              <a:buClr>
                <a:srgbClr val="000000"/>
              </a:buClr>
              <a:buSzPct val="45000"/>
              <a:buFont typeface="Wingdings"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648000" indent="-216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864000" indent="-216000">
              <a:spcBef>
                <a:spcPts val="567"/>
              </a:spcBef>
              <a:buClr>
                <a:srgbClr val="000000"/>
              </a:buClr>
              <a:buSzPct val="45000"/>
              <a:buFont typeface="Wingdings"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108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1296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1512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3480" cy="194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802.15-24-0372-00</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9720" cy="2862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9720" cy="2862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354E60C-6E5D-48E2-856F-C9E1285A7DA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9720" cy="2862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5280" cy="194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3480" cy="194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802.15-24-0372-00</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9720" cy="2862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9720" cy="2862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2C9A35C-46A2-42D6-BEE7-3DF177B2F71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9720" cy="2862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5280" cy="194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3480" cy="194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802.15-24-0372-00</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9720" cy="2862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9720" cy="2862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17B1362-2ABA-4B30-A61E-59822E95DD5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9720" cy="2862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5280" cy="194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4/15-24-0166-00-04ac-privacy-primitives.docx" TargetMode="External"/><Relationship Id="rId3" Type="http://schemas.openxmlformats.org/officeDocument/2006/relationships/hyperlink" Target="https://mentor.ieee.org/802.15/dcn/24/15-24-0315-01-04ac-privacy-mlme-primatives.docx" TargetMode="External"/><Relationship Id="rId4" Type="http://schemas.openxmlformats.org/officeDocument/2006/relationships/hyperlink" Target="https://mentor.ieee.org/802.15/dcn/24/15-24-0314-01-04ac-privacy-frame-formats.docx" TargetMode="External"/><Relationship Id="rId5"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319-00-04ac-may24-meeting-minutes-for-privacy.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3/15-23-0397-00-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2640" cy="46072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July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15</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July,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July</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July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3320" cy="10479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19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July</a:t>
            </a:r>
            <a:endParaRPr b="0" lang="en-US" sz="4400" spc="-1" strike="noStrike">
              <a:solidFill>
                <a:srgbClr val="000000"/>
              </a:solidFill>
              <a:latin typeface="Arial"/>
            </a:endParaRPr>
          </a:p>
        </p:txBody>
      </p:sp>
      <p:sp>
        <p:nvSpPr>
          <p:cNvPr id="350" name="CustomShape 3"/>
          <p:cNvSpPr/>
          <p:nvPr/>
        </p:nvSpPr>
        <p:spPr>
          <a:xfrm>
            <a:off x="457200" y="1604520"/>
            <a:ext cx="8211960" cy="39600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10520" cy="395856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actual draft text</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Issue list: </a:t>
            </a:r>
            <a:r>
              <a:rPr b="0" lang="en-IE" sz="3200" spc="-1" strike="noStrike" u="sng">
                <a:solidFill>
                  <a:srgbClr val="0000ff"/>
                </a:solidFill>
                <a:uFillTx/>
                <a:latin typeface="Arial"/>
                <a:ea typeface="DejaVu Sans"/>
                <a:hlinkClick r:id="rId1"/>
              </a:rPr>
              <a:t>15-23-0422-05</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primitives: </a:t>
            </a:r>
            <a:r>
              <a:rPr b="0" lang="en-IE" sz="3200" spc="-1" strike="noStrike" u="sng">
                <a:solidFill>
                  <a:srgbClr val="0000ff"/>
                </a:solidFill>
                <a:uFillTx/>
                <a:latin typeface="Arial"/>
                <a:ea typeface="DejaVu Sans"/>
                <a:hlinkClick r:id="rId2"/>
              </a:rPr>
              <a:t>15-24-0166-00</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MLME-primatives </a:t>
            </a:r>
            <a:r>
              <a:rPr b="0" lang="en-IE" sz="3200" spc="-1" strike="noStrike" u="sng">
                <a:solidFill>
                  <a:srgbClr val="0000ff"/>
                </a:solidFill>
                <a:uFillTx/>
                <a:latin typeface="Arial"/>
                <a:ea typeface="DejaVu Sans"/>
                <a:hlinkClick r:id="rId3"/>
              </a:rPr>
              <a:t>15-24-0315-01</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frame formats </a:t>
            </a:r>
            <a:r>
              <a:rPr b="0" lang="en-IE" sz="3200" spc="-1" strike="noStrike" u="sng">
                <a:solidFill>
                  <a:srgbClr val="0000ff"/>
                </a:solidFill>
                <a:uFillTx/>
                <a:latin typeface="Arial"/>
                <a:ea typeface="DejaVu Sans"/>
                <a:hlinkClick r:id="rId4"/>
              </a:rPr>
              <a:t>15-24-0314-01</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6640" cy="11322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July</a:t>
            </a:r>
            <a:endParaRPr b="0" lang="en-US" sz="4400" spc="-1" strike="noStrike">
              <a:solidFill>
                <a:srgbClr val="000000"/>
              </a:solidFill>
              <a:latin typeface="Arial"/>
            </a:endParaRPr>
          </a:p>
        </p:txBody>
      </p:sp>
      <p:sp>
        <p:nvSpPr>
          <p:cNvPr id="353" name="CustomShape 2"/>
          <p:cNvSpPr/>
          <p:nvPr/>
        </p:nvSpPr>
        <p:spPr>
          <a:xfrm>
            <a:off x="457200" y="1604520"/>
            <a:ext cx="7762680" cy="3964680"/>
          </a:xfrm>
          <a:prstGeom prst="rect">
            <a:avLst/>
          </a:prstGeom>
          <a:noFill/>
          <a:ln w="0">
            <a:noFill/>
          </a:ln>
        </p:spPr>
        <p:style>
          <a:lnRef idx="0"/>
          <a:fillRef idx="0"/>
          <a:effectRef idx="0"/>
          <a:fontRef idx="minor"/>
        </p:style>
        <p:txBody>
          <a:bodyPr lIns="0" rIns="0" tIns="0" bIns="0" anchor="t">
            <a:normAutofit fontScale="64000"/>
          </a:bodyPr>
          <a:p>
            <a:pPr marL="169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15</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July 13:30-15:30</a:t>
            </a:r>
            <a:endParaRPr b="0" lang="en-US" sz="3200" spc="-1" strike="noStrike">
              <a:solidFill>
                <a:srgbClr val="000000"/>
              </a:solidFill>
              <a:latin typeface="Arial"/>
            </a:endParaRPr>
          </a:p>
          <a:p>
            <a:pPr lvl="1" marL="31032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31032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15-24-0372-00</a:t>
            </a:r>
            <a:endParaRPr b="0" lang="en-US" sz="3200" spc="-1" strike="noStrike">
              <a:solidFill>
                <a:srgbClr val="000000"/>
              </a:solidFill>
              <a:latin typeface="Arial"/>
            </a:endParaRPr>
          </a:p>
          <a:p>
            <a:pPr lvl="1" marL="31032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15-24-0319-00</a:t>
            </a:r>
            <a:endParaRPr b="0" lang="en-US" sz="3200" spc="-1" strike="noStrike">
              <a:solidFill>
                <a:srgbClr val="000000"/>
              </a:solidFill>
              <a:latin typeface="Arial"/>
            </a:endParaRPr>
          </a:p>
          <a:p>
            <a:pPr lvl="1" marL="31032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primitives, frame formats and MLME-primitives</a:t>
            </a:r>
            <a:endParaRPr b="0" lang="en-US" sz="3200" spc="-1" strike="noStrike">
              <a:solidFill>
                <a:srgbClr val="000000"/>
              </a:solidFill>
              <a:latin typeface="Arial"/>
            </a:endParaRPr>
          </a:p>
          <a:p>
            <a:pPr marL="169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18</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US" sz="3200" spc="-1" strike="noStrike">
              <a:solidFill>
                <a:srgbClr val="000000"/>
              </a:solidFill>
              <a:latin typeface="Arial"/>
            </a:endParaRPr>
          </a:p>
          <a:p>
            <a:pPr lvl="1" marL="31032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primitives, frame formats and MLME-primitives</a:t>
            </a:r>
            <a:endParaRPr b="0" lang="en-US" sz="3200" spc="-1" strike="noStrike">
              <a:solidFill>
                <a:srgbClr val="000000"/>
              </a:solidFill>
              <a:latin typeface="Arial"/>
            </a:endParaRPr>
          </a:p>
          <a:p>
            <a:pPr lvl="1" marL="31032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2060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20960" cy="396828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15-23-0422-05</a:t>
            </a:r>
            <a:r>
              <a:rPr b="0" lang="en-US" sz="3200" spc="-1" strike="noStrike">
                <a:solidFill>
                  <a:srgbClr val="000000"/>
                </a:solidFill>
                <a:latin typeface="Arial"/>
                <a:ea typeface="DejaVu Sans"/>
              </a:rPr>
              <a:t>.</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3840" cy="11394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3840" cy="39718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3840" cy="11394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3840" cy="39718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6720" cy="114228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6720" cy="39747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Continued working on document describing the frame formats 15-24-0314.</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Continued working on document for the MLME-primitives 15-24-0315.</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3880" cy="11394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September</a:t>
            </a:r>
            <a:endParaRPr b="0" lang="en-US" sz="4400" spc="-1" strike="noStrike">
              <a:solidFill>
                <a:srgbClr val="000000"/>
              </a:solidFill>
              <a:latin typeface="Arial"/>
            </a:endParaRPr>
          </a:p>
        </p:txBody>
      </p:sp>
      <p:sp>
        <p:nvSpPr>
          <p:cNvPr id="364" name="TextShape 2"/>
          <p:cNvSpPr/>
          <p:nvPr/>
        </p:nvSpPr>
        <p:spPr>
          <a:xfrm>
            <a:off x="457200" y="1604520"/>
            <a:ext cx="8223840" cy="397188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IG Crypt, or TG4me.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5480" cy="5532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4760" cy="5918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4760" cy="10522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40560" cy="55450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21440" cy="379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6360" cy="48592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4760" cy="811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4080" cy="33670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9160" cy="1125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6840" cy="44496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9160" cy="1125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6840" cy="44496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9160" cy="1125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6840" cy="44496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9160" cy="1125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6840" cy="44496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9160" cy="1125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9760" cy="44496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12342</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2024-07-15T08:13:20Z</dcterms:modified>
  <cp:revision>167</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