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19.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70"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71"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72"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73"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74"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4DFCFBE0-F6F3-45C0-96C2-AE312C409488}"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9" name="CustomShape 1"/>
          <p:cNvSpPr/>
          <p:nvPr/>
        </p:nvSpPr>
        <p:spPr>
          <a:xfrm>
            <a:off x="3288600" y="9736920"/>
            <a:ext cx="869760" cy="776160"/>
          </a:xfrm>
          <a:prstGeom prst="rect">
            <a:avLst/>
          </a:prstGeom>
          <a:noFill/>
          <a:ln w="0">
            <a:noFill/>
          </a:ln>
        </p:spPr>
        <p:style>
          <a:lnRef idx="0"/>
          <a:fillRef idx="0"/>
          <a:effectRef idx="0"/>
          <a:fontRef idx="minor"/>
        </p:style>
        <p:txBody>
          <a:bodyPr lIns="0" rIns="0" tIns="0" bIns="0" anchor="t">
            <a:noAutofit/>
          </a:bodyPr>
          <a:p>
            <a:pPr algn="r">
              <a:lnSpc>
                <a:spcPct val="100000"/>
              </a:lnSpc>
            </a:pPr>
            <a:fld id="{7FB5F90C-635B-4858-9A34-D166D60E13EC}"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420" name="PlaceHolder 1"/>
          <p:cNvSpPr>
            <a:spLocks noGrp="1"/>
          </p:cNvSpPr>
          <p:nvPr>
            <p:ph type="body"/>
          </p:nvPr>
        </p:nvSpPr>
        <p:spPr>
          <a:xfrm>
            <a:off x="1036080" y="4777200"/>
            <a:ext cx="5672160" cy="449820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421" name="PlaceHolder 2"/>
          <p:cNvSpPr>
            <a:spLocks noGrp="1"/>
          </p:cNvSpPr>
          <p:nvPr>
            <p:ph type="sldImg"/>
          </p:nvPr>
        </p:nvSpPr>
        <p:spPr>
          <a:xfrm>
            <a:off x="1282680" y="760320"/>
            <a:ext cx="5184360" cy="37306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2B6668C-E1DA-4DB3-9651-89E78C2D8A8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83DE32A-DC3C-4800-85AA-BA0A8727776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3C7E2A0-AC31-433F-85DD-F348BAB00E2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9BBE08D-F8AC-4831-B78F-15769809235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6C9D079-E875-4CBF-9BFC-F4B5C70C516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32648D6-3415-49B9-8D8D-B9C1BFC5F2F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2"/>
          <p:cNvSpPr/>
          <p:nvPr/>
        </p:nvSpPr>
        <p:spPr>
          <a:xfrm>
            <a:off x="3095640" y="396000"/>
            <a:ext cx="5347800" cy="1987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802-15-23-0506-02</a:t>
            </a:r>
            <a:endParaRPr b="0" lang="en-US" sz="1400" spc="-1" strike="noStrike">
              <a:solidFill>
                <a:srgbClr val="000000"/>
              </a:solidFill>
              <a:latin typeface="Arial"/>
            </a:endParaRPr>
          </a:p>
        </p:txBody>
      </p:sp>
      <p:sp>
        <p:nvSpPr>
          <p:cNvPr id="278"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4"/>
          <p:cNvSpPr/>
          <p:nvPr/>
        </p:nvSpPr>
        <p:spPr>
          <a:xfrm>
            <a:off x="685800" y="6475320"/>
            <a:ext cx="1724040" cy="290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7"/>
          <p:cNvSpPr/>
          <p:nvPr/>
        </p:nvSpPr>
        <p:spPr>
          <a:xfrm>
            <a:off x="3749040" y="6475320"/>
            <a:ext cx="1724040" cy="290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69F2070-E1EF-4980-80EE-72F5AC047CA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8"/>
          <p:cNvSpPr/>
          <p:nvPr/>
        </p:nvSpPr>
        <p:spPr>
          <a:xfrm>
            <a:off x="7040160" y="6490080"/>
            <a:ext cx="1724040" cy="290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9"/>
          <p:cNvSpPr/>
          <p:nvPr/>
        </p:nvSpPr>
        <p:spPr>
          <a:xfrm>
            <a:off x="685800" y="365760"/>
            <a:ext cx="2559600" cy="198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1"/>
          <p:cNvSpPr/>
          <p:nvPr/>
        </p:nvSpPr>
        <p:spPr>
          <a:xfrm>
            <a:off x="3095640" y="396000"/>
            <a:ext cx="5342760" cy="193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802.15-24-0373-00</a:t>
            </a:r>
            <a:endParaRPr b="0" lang="en-US" sz="1400" spc="-1" strike="noStrike">
              <a:solidFill>
                <a:srgbClr val="000000"/>
              </a:solidFill>
              <a:latin typeface="Arial"/>
            </a:endParaRPr>
          </a:p>
        </p:txBody>
      </p:sp>
      <p:sp>
        <p:nvSpPr>
          <p:cNvPr id="324"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3"/>
          <p:cNvSpPr/>
          <p:nvPr/>
        </p:nvSpPr>
        <p:spPr>
          <a:xfrm>
            <a:off x="685800" y="6475320"/>
            <a:ext cx="1719000" cy="2854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26"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6"/>
          <p:cNvSpPr/>
          <p:nvPr/>
        </p:nvSpPr>
        <p:spPr>
          <a:xfrm>
            <a:off x="3749040" y="6475320"/>
            <a:ext cx="1719000" cy="2854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7D4F7A7-BDCF-4ACA-8547-19DF606F423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329" name="CustomShape 7"/>
          <p:cNvSpPr/>
          <p:nvPr/>
        </p:nvSpPr>
        <p:spPr>
          <a:xfrm>
            <a:off x="7040160" y="6490080"/>
            <a:ext cx="1719000" cy="2854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330" name="CustomShape 8"/>
          <p:cNvSpPr/>
          <p:nvPr/>
        </p:nvSpPr>
        <p:spPr>
          <a:xfrm>
            <a:off x="685800" y="365760"/>
            <a:ext cx="2554560" cy="193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3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269-01-cryp-may24-session-minutes-for-ig-crypt.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19.xml.rels><?xml version="1.0" encoding="UTF-8"?>
<Relationships xmlns="http://schemas.openxmlformats.org/package/2006/relationships"><Relationship Id="rId1" Type="http://schemas.openxmlformats.org/officeDocument/2006/relationships/hyperlink" Target="https://mentor.ieee.org/802.15/dcn/24/15-24-0382-02-cryp-par-comment-responses.docx" TargetMode="External"/><Relationship Id="rId2" Type="http://schemas.openxmlformats.org/officeDocument/2006/relationships/hyperlink" Target="https://mentor.ieee.org/802.15/dcn/24/15-24-0406-00-cryp-tg4ae-and-tg9a-draft-pars-to-nescom.pptx" TargetMode="External"/><Relationship Id="rId3" Type="http://schemas.openxmlformats.org/officeDocument/2006/relationships/slideLayout" Target="../slideLayouts/slideLayout7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71560" cy="46062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IG Crypto Opening Report, Agenda and Closing report for May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IG Crypto Meeting in July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IG Crypto July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52240" cy="1046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10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solidFill>
                <a:srgbClr val="000000"/>
              </a:solidFill>
              <a:latin typeface="Arial"/>
            </a:endParaRPr>
          </a:p>
        </p:txBody>
      </p:sp>
      <p:sp>
        <p:nvSpPr>
          <p:cNvPr id="396" name="CustomShape 3"/>
          <p:cNvSpPr/>
          <p:nvPr/>
        </p:nvSpPr>
        <p:spPr>
          <a:xfrm>
            <a:off x="457200" y="1604520"/>
            <a:ext cx="8210880" cy="39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09440" cy="39574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Process comments received for the PARs.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5560" cy="1131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solidFill>
                <a:srgbClr val="000000"/>
              </a:solidFill>
              <a:latin typeface="Arial"/>
            </a:endParaRPr>
          </a:p>
        </p:txBody>
      </p:sp>
      <p:sp>
        <p:nvSpPr>
          <p:cNvPr id="399" name="CustomShape 2"/>
          <p:cNvSpPr/>
          <p:nvPr/>
        </p:nvSpPr>
        <p:spPr>
          <a:xfrm>
            <a:off x="457200" y="1604520"/>
            <a:ext cx="7761600" cy="3963600"/>
          </a:xfrm>
          <a:prstGeom prst="rect">
            <a:avLst/>
          </a:prstGeom>
          <a:noFill/>
          <a:ln w="0">
            <a:noFill/>
          </a:ln>
        </p:spPr>
        <p:style>
          <a:lnRef idx="0"/>
          <a:fillRef idx="0"/>
          <a:effectRef idx="0"/>
          <a:fontRef idx="minor"/>
        </p:style>
        <p:txBody>
          <a:bodyPr lIns="0" rIns="0" tIns="0" bIns="0" anchor="t">
            <a:normAutofit fontScale="55000"/>
          </a:bodyPr>
          <a:p>
            <a:pPr marL="676080" indent="-49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1600-1800</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15-24-0373-00</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15-24-0269-01</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comments received for the PARs</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Generate responses to the comments</a:t>
            </a:r>
            <a:endParaRPr b="0" lang="en-US" sz="3200" spc="-1" strike="noStrike">
              <a:solidFill>
                <a:srgbClr val="000000"/>
              </a:solidFill>
              <a:latin typeface="Arial"/>
            </a:endParaRPr>
          </a:p>
          <a:p>
            <a:pPr marL="676080" indent="-49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comments</a:t>
            </a:r>
            <a:endParaRPr b="0" lang="en-US" sz="3200" spc="-1" strike="noStrike">
              <a:solidFill>
                <a:srgbClr val="000000"/>
              </a:solidFill>
              <a:latin typeface="Arial"/>
            </a:endParaRPr>
          </a:p>
          <a:p>
            <a:pPr marL="676080" indent="-49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Finish on working on comment responses</a:t>
            </a:r>
            <a:endParaRPr b="0" lang="en-US" sz="3200" spc="-1" strike="noStrike">
              <a:solidFill>
                <a:srgbClr val="000000"/>
              </a:solidFill>
              <a:latin typeface="Arial"/>
            </a:endParaRPr>
          </a:p>
          <a:p>
            <a:pPr lvl="2" marL="1013760" indent="-329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PARs</a:t>
            </a:r>
            <a:endParaRPr b="0" lang="en-US" sz="4400" spc="-1" strike="noStrike">
              <a:solidFill>
                <a:srgbClr val="000000"/>
              </a:solidFill>
              <a:latin typeface="Arial"/>
            </a:endParaRPr>
          </a:p>
        </p:txBody>
      </p:sp>
      <p:sp>
        <p:nvSpPr>
          <p:cNvPr id="401" name="CustomShape 2"/>
          <p:cNvSpPr/>
          <p:nvPr/>
        </p:nvSpPr>
        <p:spPr>
          <a:xfrm>
            <a:off x="457200" y="1604520"/>
            <a:ext cx="8219880" cy="39672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 is two PARs of interest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cipher algorithms for 802.15.4</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TG4ae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KMP for 802.15.9</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TG9a</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CustomShape 5"/>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Ascon</a:t>
            </a:r>
            <a:endParaRPr b="0" lang="en-US" sz="4400" spc="-1" strike="noStrike">
              <a:solidFill>
                <a:srgbClr val="000000"/>
              </a:solidFill>
              <a:latin typeface="Arial"/>
            </a:endParaRPr>
          </a:p>
        </p:txBody>
      </p:sp>
      <p:sp>
        <p:nvSpPr>
          <p:cNvPr id="403" name="CustomShape 6"/>
          <p:cNvSpPr/>
          <p:nvPr/>
        </p:nvSpPr>
        <p:spPr>
          <a:xfrm>
            <a:off x="457200" y="1604520"/>
            <a:ext cx="8219880" cy="3967200"/>
          </a:xfrm>
          <a:prstGeom prst="rect">
            <a:avLst/>
          </a:prstGeom>
          <a:noFill/>
          <a:ln w="0">
            <a:noFill/>
          </a:ln>
        </p:spPr>
        <p:style>
          <a:lnRef idx="0"/>
          <a:fillRef idx="0"/>
          <a:effectRef idx="0"/>
          <a:fontRef idx="minor"/>
        </p:style>
        <p:txBody>
          <a:bodyPr lIns="0" rIns="0" tIns="0" bIns="0" anchor="t">
            <a:normAutofit fontScale="70000"/>
          </a:bodyPr>
          <a:p>
            <a:pPr marL="302400" indent="-224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is lightweight crypto algorithm and would be quite suitable for 802.15.4 use. </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It is AEAD algorithm, uses 128-bit nonce etc, thus can be quite easily added to the 802.15.4 which uses same construct.</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versions Ascon-128 and Ascon-128a, most likely we want to pick one (more efficient Ascon-128a?)</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Does not currently support 32-bit tags in standard, that needs to be added.</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Also supports hashing, PRF etc, but those are not yet used in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7"/>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TG4ae Ascon</a:t>
            </a:r>
            <a:endParaRPr b="0" lang="en-US" sz="4400" spc="-1" strike="noStrike">
              <a:solidFill>
                <a:srgbClr val="000000"/>
              </a:solidFill>
              <a:latin typeface="Arial"/>
            </a:endParaRPr>
          </a:p>
        </p:txBody>
      </p:sp>
      <p:sp>
        <p:nvSpPr>
          <p:cNvPr id="405" name="CustomShape 8"/>
          <p:cNvSpPr/>
          <p:nvPr/>
        </p:nvSpPr>
        <p:spPr>
          <a:xfrm>
            <a:off x="457200" y="1604520"/>
            <a:ext cx="8219880" cy="3967200"/>
          </a:xfrm>
          <a:prstGeom prst="rect">
            <a:avLst/>
          </a:prstGeom>
          <a:noFill/>
          <a:ln w="0">
            <a:noFill/>
          </a:ln>
        </p:spPr>
        <p:style>
          <a:lnRef idx="0"/>
          <a:fillRef idx="0"/>
          <a:effectRef idx="0"/>
          <a:fontRef idx="minor"/>
        </p:style>
        <p:txBody>
          <a:bodyPr lIns="0" rIns="0" tIns="0" bIns="0" anchor="t">
            <a:normAutofit fontScale="84000"/>
          </a:bodyPr>
          <a:p>
            <a:pPr marL="362880" indent="-267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802.15.4 amendment that adds Ascon to the 802.15.4.</a:t>
            </a:r>
            <a:endParaRPr b="0" lang="en-US" sz="3200" spc="-1" strike="noStrike">
              <a:solidFill>
                <a:srgbClr val="000000"/>
              </a:solidFill>
              <a:latin typeface="Arial"/>
            </a:endParaRPr>
          </a:p>
          <a:p>
            <a:pPr marL="362880" indent="-267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Changes needed:</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Ascon to secAeadAlgorithm assignment table.</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describe how Ascon is used, most likely very short just refer to the external references.</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provide test vectors similar to Annex C.</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CustomShape 9"/>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EDHOC</a:t>
            </a:r>
            <a:endParaRPr b="0" lang="en-US" sz="4400" spc="-1" strike="noStrike">
              <a:solidFill>
                <a:srgbClr val="000000"/>
              </a:solidFill>
              <a:latin typeface="Arial"/>
            </a:endParaRPr>
          </a:p>
        </p:txBody>
      </p:sp>
      <p:sp>
        <p:nvSpPr>
          <p:cNvPr id="407" name="CustomShape 11"/>
          <p:cNvSpPr/>
          <p:nvPr/>
        </p:nvSpPr>
        <p:spPr>
          <a:xfrm>
            <a:off x="457200" y="1604520"/>
            <a:ext cx="8219880" cy="39672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is lightweight key management protocol.</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Provides mutual authentication, forward secrecy and identity protection.</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Intended for usage in constrained scenarios.</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Three messages, small message sizes.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CustomShape 10"/>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TG9a EDHOC</a:t>
            </a:r>
            <a:endParaRPr b="0" lang="en-US" sz="4400" spc="-1" strike="noStrike">
              <a:solidFill>
                <a:srgbClr val="000000"/>
              </a:solidFill>
              <a:latin typeface="Arial"/>
            </a:endParaRPr>
          </a:p>
        </p:txBody>
      </p:sp>
      <p:sp>
        <p:nvSpPr>
          <p:cNvPr id="409" name="CustomShape 12"/>
          <p:cNvSpPr/>
          <p:nvPr/>
        </p:nvSpPr>
        <p:spPr>
          <a:xfrm>
            <a:off x="457200" y="1604520"/>
            <a:ext cx="8219880" cy="3967200"/>
          </a:xfrm>
          <a:prstGeom prst="rect">
            <a:avLst/>
          </a:prstGeom>
          <a:noFill/>
          <a:ln w="0">
            <a:noFill/>
          </a:ln>
        </p:spPr>
        <p:style>
          <a:lnRef idx="0"/>
          <a:fillRef idx="0"/>
          <a:effectRef idx="0"/>
          <a:fontRef idx="minor"/>
        </p:style>
        <p:txBody>
          <a:bodyPr lIns="0" rIns="0" tIns="0" bIns="0" anchor="t">
            <a:normAutofit fontScale="87000"/>
          </a:bodyPr>
          <a:p>
            <a:pPr marL="375840" indent="-277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802.15.9 amendment that adds EDHOC to 802.15.9.</a:t>
            </a:r>
            <a:endParaRPr b="0" lang="en-US" sz="3200" spc="-1" strike="noStrike">
              <a:solidFill>
                <a:srgbClr val="000000"/>
              </a:solidFill>
              <a:latin typeface="Arial"/>
            </a:endParaRPr>
          </a:p>
          <a:p>
            <a:pPr marL="375840" indent="-277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Allocate new KMP ID value for 802.15.9. </a:t>
            </a:r>
            <a:endParaRPr b="0" lang="en-US" sz="3200" spc="-1" strike="noStrike">
              <a:solidFill>
                <a:srgbClr val="000000"/>
              </a:solidFill>
              <a:latin typeface="Arial"/>
            </a:endParaRPr>
          </a:p>
          <a:p>
            <a:pPr marL="375840" indent="-277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new Annex that defines how EDHOC is used inside 802.15.4 frames. Needs to define how keys are derived, and how the keys are identified. </a:t>
            </a:r>
            <a:endParaRPr b="0" lang="en-US" sz="3200" spc="-1" strike="noStrike">
              <a:solidFill>
                <a:srgbClr val="000000"/>
              </a:solidFill>
              <a:latin typeface="Arial"/>
            </a:endParaRPr>
          </a:p>
          <a:p>
            <a:pPr marL="375840" indent="-277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Not sure if there is a way to transport broadcast and/or multicast keys.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TextShape 3"/>
          <p:cNvSpPr/>
          <p:nvPr/>
        </p:nvSpPr>
        <p:spPr>
          <a:xfrm>
            <a:off x="457200" y="273600"/>
            <a:ext cx="8223120" cy="1138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PAR and CSD</a:t>
            </a:r>
            <a:endParaRPr b="0" lang="en-US" sz="4400" spc="-1" strike="noStrike">
              <a:solidFill>
                <a:srgbClr val="000000"/>
              </a:solidFill>
              <a:latin typeface="Arial"/>
            </a:endParaRPr>
          </a:p>
        </p:txBody>
      </p:sp>
      <p:sp>
        <p:nvSpPr>
          <p:cNvPr id="411" name="TextShape 2"/>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a typeface="DejaVu Sans"/>
            </a:endParaRPr>
          </a:p>
        </p:txBody>
      </p:sp>
      <p:sp>
        <p:nvSpPr>
          <p:cNvPr id="412" name="PlaceHolder 1"/>
          <p:cNvSpPr>
            <a:spLocks noGrp="1"/>
          </p:cNvSpPr>
          <p:nvPr>
            <p:ph/>
          </p:nvPr>
        </p:nvSpPr>
        <p:spPr>
          <a:xfrm>
            <a:off x="457200" y="1604520"/>
            <a:ext cx="8226000" cy="397404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Finished creating PAR and CSD for TG9a.</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PAR: 15-24-0284-01</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CSD: 15-24-0286-03</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Finished creating PAR and CSD for TG4ae.</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PAR: 15-24-0267-02</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DejaVu Sans"/>
              <a:buChar char="●"/>
            </a:pPr>
            <a:r>
              <a:rPr b="0" lang="en-US" sz="3200" spc="-1" strike="noStrike">
                <a:solidFill>
                  <a:srgbClr val="000000"/>
                </a:solidFill>
                <a:latin typeface="Arial"/>
              </a:rPr>
              <a:t>CSD: 15-24-0268-02</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CustomShape 13"/>
          <p:cNvSpPr/>
          <p:nvPr/>
        </p:nvSpPr>
        <p:spPr>
          <a:xfrm>
            <a:off x="457200" y="2180520"/>
            <a:ext cx="8225280" cy="39726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15-24-0382-02 be approved for submission to the LMSC.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Phil Beecher</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414" name="PlaceHolder 1"/>
          <p:cNvSpPr>
            <a:spLocks noGrp="1"/>
          </p:cNvSpPr>
          <p:nvPr>
            <p:ph type="title"/>
          </p:nvPr>
        </p:nvSpPr>
        <p:spPr>
          <a:xfrm>
            <a:off x="228600" y="614520"/>
            <a:ext cx="8686080" cy="121356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ea typeface="Noto Sans CJK SC"/>
              </a:rPr>
              <a:t>WG motion: WG </a:t>
            </a:r>
            <a:r>
              <a:rPr b="0" lang="en-US" sz="4000" spc="-1" strike="noStrike">
                <a:solidFill>
                  <a:srgbClr val="000000"/>
                </a:solidFill>
                <a:latin typeface="Arial"/>
                <a:ea typeface="Noto Sans CJK SC"/>
              </a:rPr>
              <a:t>approval of comment responses for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Comment responses</a:t>
            </a:r>
            <a:endParaRPr b="0" lang="en-US" sz="4400" spc="-1" strike="noStrike">
              <a:solidFill>
                <a:srgbClr val="000000"/>
              </a:solidFill>
              <a:latin typeface="Arial"/>
            </a:endParaRPr>
          </a:p>
        </p:txBody>
      </p:sp>
      <p:sp>
        <p:nvSpPr>
          <p:cNvPr id="41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Comment responses are in document </a:t>
            </a:r>
            <a:r>
              <a:rPr b="0" lang="en-US" sz="3200" spc="-1" strike="noStrike" u="sng">
                <a:solidFill>
                  <a:srgbClr val="3333ff"/>
                </a:solidFill>
                <a:uFillTx/>
                <a:latin typeface="Arial"/>
                <a:hlinkClick r:id="rId1"/>
              </a:rPr>
              <a:t>15-24-0382-02</a:t>
            </a:r>
            <a:r>
              <a:rPr b="0" lang="en-US" sz="3200" spc="-1" strike="noStrike">
                <a:solidFill>
                  <a:srgbClr val="000000"/>
                </a:solidFill>
                <a:latin typeface="Arial"/>
              </a:rPr>
              <a:t>.</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The slide responses are in document </a:t>
            </a:r>
            <a:r>
              <a:rPr b="0" lang="en-US" sz="3200" spc="-1" strike="noStrike" u="sng">
                <a:solidFill>
                  <a:srgbClr val="3333ff"/>
                </a:solidFill>
                <a:uFillTx/>
                <a:latin typeface="Arial"/>
                <a:hlinkClick r:id="rId2"/>
              </a:rPr>
              <a:t>15-24-0406-00</a:t>
            </a:r>
            <a:r>
              <a:rPr b="0" lang="en-US" sz="3200" spc="-1" strike="noStrike">
                <a:solidFill>
                  <a:srgbClr val="000000"/>
                </a:solidFill>
                <a:latin typeface="Arial"/>
              </a:rPr>
              <a: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4400" cy="553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77" name="CustomShape 2"/>
          <p:cNvSpPr/>
          <p:nvPr/>
        </p:nvSpPr>
        <p:spPr>
          <a:xfrm>
            <a:off x="685800" y="533520"/>
            <a:ext cx="7753680" cy="5907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78" name="CustomShape 3"/>
          <p:cNvSpPr/>
          <p:nvPr/>
        </p:nvSpPr>
        <p:spPr>
          <a:xfrm>
            <a:off x="685800" y="-228600"/>
            <a:ext cx="7753680" cy="1051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39480" cy="5544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7" name="TextShape 1"/>
          <p:cNvSpPr/>
          <p:nvPr/>
        </p:nvSpPr>
        <p:spPr>
          <a:xfrm>
            <a:off x="457200" y="273600"/>
            <a:ext cx="8453160" cy="1138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and TG9a</a:t>
            </a:r>
            <a:endParaRPr b="0" lang="en-US" sz="4400" spc="-1" strike="noStrike">
              <a:solidFill>
                <a:srgbClr val="000000"/>
              </a:solidFill>
              <a:latin typeface="Arial"/>
            </a:endParaRPr>
          </a:p>
        </p:txBody>
      </p:sp>
      <p:sp>
        <p:nvSpPr>
          <p:cNvPr id="418" name="TextShape 4"/>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September:</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One session for each</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document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20360" cy="378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81" name="CustomShape 2"/>
          <p:cNvSpPr/>
          <p:nvPr/>
        </p:nvSpPr>
        <p:spPr>
          <a:xfrm>
            <a:off x="34920" y="1413000"/>
            <a:ext cx="9125280" cy="4858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3680" cy="810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83" name="CustomShape 2"/>
          <p:cNvSpPr/>
          <p:nvPr/>
        </p:nvSpPr>
        <p:spPr>
          <a:xfrm>
            <a:off x="0" y="1557360"/>
            <a:ext cx="8973000" cy="33660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85"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87"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89"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91"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93" name="CustomShape 2"/>
          <p:cNvSpPr/>
          <p:nvPr/>
        </p:nvSpPr>
        <p:spPr>
          <a:xfrm>
            <a:off x="609480" y="1773360"/>
            <a:ext cx="842868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9449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2024-07-17T14:19:57Z</dcterms:modified>
  <cp:revision>178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