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04" r:id="rId3"/>
    <p:sldId id="369" r:id="rId4"/>
    <p:sldId id="370" r:id="rId5"/>
    <p:sldId id="371" r:id="rId6"/>
    <p:sldId id="2422" r:id="rId7"/>
    <p:sldId id="2423" r:id="rId8"/>
    <p:sldId id="2424" r:id="rId9"/>
    <p:sldId id="401" r:id="rId10"/>
    <p:sldId id="402" r:id="rId11"/>
    <p:sldId id="261" r:id="rId12"/>
    <p:sldId id="289" r:id="rId13"/>
    <p:sldId id="265" r:id="rId14"/>
    <p:sldId id="273" r:id="rId15"/>
    <p:sldId id="293" r:id="rId16"/>
    <p:sldId id="291" r:id="rId17"/>
    <p:sldId id="2429" r:id="rId18"/>
    <p:sldId id="292"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9"/>
    <p:restoredTop sz="86599"/>
  </p:normalViewPr>
  <p:slideViewPr>
    <p:cSldViewPr>
      <p:cViewPr varScale="1">
        <p:scale>
          <a:sx n="110" d="100"/>
          <a:sy n="110" d="100"/>
        </p:scale>
        <p:origin x="252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14</a:t>
            </a:fld>
            <a:endParaRPr lang="en-US" altLang="en-US"/>
          </a:p>
        </p:txBody>
      </p:sp>
    </p:spTree>
    <p:extLst>
      <p:ext uri="{BB962C8B-B14F-4D97-AF65-F5344CB8AC3E}">
        <p14:creationId xmlns:p14="http://schemas.microsoft.com/office/powerpoint/2010/main" val="3452430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17</a:t>
            </a:fld>
            <a:endParaRPr lang="en-US" altLang="en-US"/>
          </a:p>
        </p:txBody>
      </p:sp>
    </p:spTree>
    <p:extLst>
      <p:ext uri="{BB962C8B-B14F-4D97-AF65-F5344CB8AC3E}">
        <p14:creationId xmlns:p14="http://schemas.microsoft.com/office/powerpoint/2010/main" val="3741294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18</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6157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735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15-24-0399-03-04me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 id="2147483662" r:id="rId13"/>
    <p:sldLayoutId id="2147483663"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3.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September, 2024 IEEE 802.15.4me Opening Agenda and Closing</a:t>
            </a:r>
          </a:p>
          <a:p>
            <a:r>
              <a:rPr lang="en-US" altLang="en-US" sz="1600" b="1" dirty="0">
                <a:solidFill>
                  <a:schemeClr val="tx2"/>
                </a:solidFill>
              </a:rPr>
              <a:t>Date Submitted: </a:t>
            </a:r>
            <a:r>
              <a:rPr lang="en-US" altLang="en-US" sz="1600" dirty="0">
                <a:solidFill>
                  <a:schemeClr val="tx2"/>
                </a:solidFill>
              </a:rPr>
              <a:t>July 16, 2024</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15-24-0399-00-04me </a:t>
            </a:r>
            <a:r>
              <a:rPr lang="en-US" altLang="en-US" sz="1600" b="1" dirty="0">
                <a:solidFill>
                  <a:schemeClr val="tx2"/>
                </a:solidFill>
              </a:rPr>
              <a:t>Abstract: September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10</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September,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12</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637569710"/>
              </p:ext>
            </p:extLst>
          </p:nvPr>
        </p:nvGraphicFramePr>
        <p:xfrm>
          <a:off x="857825" y="1493440"/>
          <a:ext cx="7752774" cy="370646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802.15 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July Minutes – DCN 15-24-0390-00-04me</a:t>
            </a:r>
          </a:p>
          <a:p>
            <a:pPr lvl="2"/>
            <a:r>
              <a:rPr lang="en-US" sz="2000" dirty="0"/>
              <a:t>CRG  Jul ??  Minutes – DCN 15-24-0???-00-04me</a:t>
            </a:r>
          </a:p>
          <a:p>
            <a:pPr lvl="1"/>
            <a:r>
              <a:rPr lang="en-US" dirty="0"/>
              <a:t>4th Recirc Results</a:t>
            </a:r>
          </a:p>
          <a:p>
            <a:pPr lvl="1"/>
            <a:r>
              <a:rPr lang="en-US" sz="2400" dirty="0"/>
              <a:t>COMMENTS FROM RECOM</a:t>
            </a:r>
          </a:p>
          <a:p>
            <a:pPr lvl="1"/>
            <a:r>
              <a:rPr lang="en-US" sz="2400" dirty="0"/>
              <a:t>CONGRATULATIONS ALL</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3rd Recirc Standards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4C3DE79A-1C9E-3AF0-EC60-31E5F33B3BA4}"/>
              </a:ext>
            </a:extLst>
          </p:cNvPr>
          <p:cNvSpPr txBox="1"/>
          <p:nvPr/>
        </p:nvSpPr>
        <p:spPr>
          <a:xfrm>
            <a:off x="1676400" y="2743200"/>
            <a:ext cx="1170513" cy="461665"/>
          </a:xfrm>
          <a:prstGeom prst="rect">
            <a:avLst/>
          </a:prstGeom>
          <a:noFill/>
        </p:spPr>
        <p:txBody>
          <a:bodyPr wrap="none" rtlCol="0">
            <a:spAutoFit/>
          </a:bodyPr>
          <a:lstStyle/>
          <a:p>
            <a:r>
              <a:rPr lang="en-US" dirty="0"/>
              <a:t>THERE WERE</a:t>
            </a:r>
          </a:p>
          <a:p>
            <a:r>
              <a:rPr lang="en-US" dirty="0"/>
              <a:t>3 COMMENTS</a:t>
            </a:r>
          </a:p>
        </p:txBody>
      </p:sp>
    </p:spTree>
    <p:extLst>
      <p:ext uri="{BB962C8B-B14F-4D97-AF65-F5344CB8AC3E}">
        <p14:creationId xmlns:p14="http://schemas.microsoft.com/office/powerpoint/2010/main" val="27372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77829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a:t>Publish?</a:t>
            </a:r>
            <a:endParaRPr lang="en-US" sz="2000" dirty="0"/>
          </a:p>
          <a:p>
            <a:pPr marL="0" indent="0">
              <a:buNone/>
            </a:pPr>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18</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fontScale="92500"/>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9</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10265</TotalTime>
  <Words>1422</Words>
  <Application>Microsoft Macintosh PowerPoint</Application>
  <PresentationFormat>On-screen Show (4:3)</PresentationFormat>
  <Paragraphs>153</Paragraphs>
  <Slides>18</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Lucida Grande</vt:lpstr>
      <vt:lpstr>Monotype Sorts</vt:lpstr>
      <vt:lpstr>Montserrat</vt:lpstr>
      <vt:lpstr>Times New Roman</vt:lpstr>
      <vt:lpstr>Office Theme</vt:lpstr>
      <vt:lpstr>PowerPoint Presentation</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IEEE 802.15.4me September, 2024 Interim Plenary Agenda and Closing</vt:lpstr>
      <vt:lpstr>15.4me Sessions this Week</vt:lpstr>
      <vt:lpstr>Agenda </vt:lpstr>
      <vt:lpstr>Results of 3rd Recirc Standards Ballot </vt:lpstr>
      <vt:lpstr>CLOSING REPORT</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177</cp:revision>
  <cp:lastPrinted>1998-02-10T13:28:06Z</cp:lastPrinted>
  <dcterms:created xsi:type="dcterms:W3CDTF">2018-03-03T14:04:29Z</dcterms:created>
  <dcterms:modified xsi:type="dcterms:W3CDTF">2024-07-16T18:54:15Z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2024-06-14T13:41:50Z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d0d5bddf-4940-46b9-a15f-ade689564647</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