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0-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throughout the 4ab draft.</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4631944" y="2544863"/>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763255" y="4063224"/>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https://mentor.ieee.org/802.15/dcn/24/15-24-0433-00-04ab-tg4ab-agenda-july-sept-2024.xlsx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71062</TotalTime>
  <Words>1485</Words>
  <Application>Microsoft Office PowerPoint</Application>
  <PresentationFormat>Widescreen</PresentationFormat>
  <Paragraphs>164</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1337</cp:revision>
  <cp:lastPrinted>2000-07-07T01:25:49Z</cp:lastPrinted>
  <dcterms:created xsi:type="dcterms:W3CDTF">1999-06-22T06:24:01Z</dcterms:created>
  <dcterms:modified xsi:type="dcterms:W3CDTF">2024-07-30T06:33:14Z</dcterms:modified>
  <cp:category/>
</cp:coreProperties>
</file>