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696FC0D9-0A3E-4C09-B1B0-6F32F98DCDAC}"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0120" cy="776520"/>
          </a:xfrm>
          <a:prstGeom prst="rect">
            <a:avLst/>
          </a:prstGeom>
          <a:noFill/>
          <a:ln w="0">
            <a:noFill/>
          </a:ln>
        </p:spPr>
        <p:style>
          <a:lnRef idx="0"/>
          <a:fillRef idx="0"/>
          <a:effectRef idx="0"/>
          <a:fontRef idx="minor"/>
        </p:style>
        <p:txBody>
          <a:bodyPr lIns="0" rIns="0" tIns="0" bIns="0" anchor="t">
            <a:noAutofit/>
          </a:bodyPr>
          <a:p>
            <a:pPr algn="r">
              <a:lnSpc>
                <a:spcPct val="100000"/>
              </a:lnSpc>
            </a:pPr>
            <a:fld id="{1A7314C8-0037-463A-8CCC-04BFCF00D614}"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2520" cy="44985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720" cy="37310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8BB6037-B7E2-4B2A-B778-833457F36F4B}"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6350B7F-B5DE-4C87-92A8-C06E418B2D7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B469D00-C449-4BC6-BE98-938CC977630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0689A2C-A359-47CD-A559-CA0AB7F9C0B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46AC1C3-24A1-485E-B97B-BB71E4D07AE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0889D2E-4973-4593-B50D-9D7844A4C76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B345938-BB96-4471-95FD-7AE2B4D492A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1-04ac-privacy-primitives.docx" TargetMode="External"/><Relationship Id="rId3" Type="http://schemas.openxmlformats.org/officeDocument/2006/relationships/hyperlink" Target="https://mentor.ieee.org/802.15/dcn/24/15-24-0315-02-04ac-privacy-mlme-primatives.docx" TargetMode="External"/><Relationship Id="rId4" Type="http://schemas.openxmlformats.org/officeDocument/2006/relationships/hyperlink" Target="https://mentor.ieee.org/802.15/dcn/24/15-24-0314-02-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22-01-04ac-july-2024-session-minutes-for-4ac-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920" cy="46065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July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2600" cy="1047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1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1240" cy="39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800" cy="39578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15-24-0166-01</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15-24-0315-02</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920" cy="1131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960" cy="3963960"/>
          </a:xfrm>
          <a:prstGeom prst="rect">
            <a:avLst/>
          </a:prstGeom>
          <a:noFill/>
          <a:ln w="0">
            <a:noFill/>
          </a:ln>
        </p:spPr>
        <p:style>
          <a:lnRef idx="0"/>
          <a:fillRef idx="0"/>
          <a:effectRef idx="0"/>
          <a:fontRef idx="minor"/>
        </p:style>
        <p:txBody>
          <a:bodyPr lIns="0" rIns="0" tIns="0" bIns="0" anchor="t">
            <a:normAutofit fontScale="64000"/>
          </a:bodyPr>
          <a:p>
            <a:pPr marL="16884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10:30-12:30</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15-24-0464-00</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15-24-0422-01</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marL="16884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08:00-10:00</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1" marL="309600" indent="-13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312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312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6000" cy="11415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6000" cy="397404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316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US" sz="4400" spc="-1" strike="noStrike">
              <a:solidFill>
                <a:srgbClr val="000000"/>
              </a:solidFill>
              <a:latin typeface="Arial"/>
            </a:endParaRPr>
          </a:p>
        </p:txBody>
      </p:sp>
      <p:sp>
        <p:nvSpPr>
          <p:cNvPr id="364" name="TextShape 2"/>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760" cy="553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4040" cy="5911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4040" cy="1051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840" cy="5544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720" cy="378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5640" cy="4858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4040" cy="810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3360" cy="33663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904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12442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2024-09-08T13:35:27Z</dcterms:modified>
  <cp:revision>171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