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BB3D7DCC-8E61-4C99-853C-1E25076EA0DB}"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9760" cy="776160"/>
          </a:xfrm>
          <a:prstGeom prst="rect">
            <a:avLst/>
          </a:prstGeom>
          <a:noFill/>
          <a:ln w="0">
            <a:noFill/>
          </a:ln>
        </p:spPr>
        <p:style>
          <a:lnRef idx="0"/>
          <a:fillRef idx="0"/>
          <a:effectRef idx="0"/>
          <a:fontRef idx="minor"/>
        </p:style>
        <p:txBody>
          <a:bodyPr lIns="0" rIns="0" tIns="0" bIns="0" anchor="t">
            <a:noAutofit/>
          </a:bodyPr>
          <a:p>
            <a:pPr algn="r">
              <a:lnSpc>
                <a:spcPct val="100000"/>
              </a:lnSpc>
            </a:pPr>
            <a:fld id="{1D71DC77-9383-4C3D-9070-0BE275283754}" type="slidenum">
              <a:rPr b="0" lang="en-IE" sz="1300" spc="-1" strike="noStrike">
                <a:solidFill>
                  <a:srgbClr val="000000"/>
                </a:solidFill>
                <a:latin typeface="Times New Roman"/>
                <a:ea typeface="MS PGothic"/>
              </a:rPr>
              <a:t>15</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2160" cy="449820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4360" cy="373068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44F40B9-B349-4D95-8562-7D5DA0F60D3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7FE4DEB-6385-4DB7-8742-0071B5DE97C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95860B8-F604-476D-BB4B-3AE97F03AB6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F199982-034C-49FF-8F2E-BEFEA6B0CDE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600B215-8B2B-4EB5-A530-0E92BF184D3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6A371DC-1518-40CA-A73D-80B209E3073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802.15-24-0465-00</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3272AA8-E27B-4F8F-B4BE-61FCAA6DF6A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0-04ae-tg4ae-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1560" cy="46062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Report, Agenda and Closing report for September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TG4ae ASCON Meeting in September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TG4ae ASCON September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2240" cy="10468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08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US" sz="4400" spc="-1" strike="noStrike">
              <a:solidFill>
                <a:srgbClr val="000000"/>
              </a:solidFill>
              <a:latin typeface="Arial"/>
            </a:endParaRPr>
          </a:p>
        </p:txBody>
      </p:sp>
      <p:sp>
        <p:nvSpPr>
          <p:cNvPr id="350" name="CustomShape 3"/>
          <p:cNvSpPr/>
          <p:nvPr/>
        </p:nvSpPr>
        <p:spPr>
          <a:xfrm>
            <a:off x="457200" y="1604520"/>
            <a:ext cx="8210880" cy="39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9440" cy="395748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 list of changes needed to the IEEE Std 802.15.4 for adding ASCON cryptographic cipher to it.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5560" cy="11311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September</a:t>
            </a:r>
            <a:endParaRPr b="0" lang="en-US" sz="4400" spc="-1" strike="noStrike">
              <a:solidFill>
                <a:srgbClr val="000000"/>
              </a:solidFill>
              <a:latin typeface="Arial"/>
            </a:endParaRPr>
          </a:p>
        </p:txBody>
      </p:sp>
      <p:sp>
        <p:nvSpPr>
          <p:cNvPr id="353" name="CustomShape 2"/>
          <p:cNvSpPr/>
          <p:nvPr/>
        </p:nvSpPr>
        <p:spPr>
          <a:xfrm>
            <a:off x="457200" y="1604520"/>
            <a:ext cx="7761600" cy="3963600"/>
          </a:xfrm>
          <a:prstGeom prst="rect">
            <a:avLst/>
          </a:prstGeom>
          <a:noFill/>
          <a:ln w="0">
            <a:noFill/>
          </a:ln>
        </p:spPr>
        <p:style>
          <a:lnRef idx="0"/>
          <a:fillRef idx="0"/>
          <a:effectRef idx="0"/>
          <a:fontRef idx="minor"/>
        </p:style>
        <p:txBody>
          <a:bodyPr lIns="0" rIns="0" tIns="0" bIns="0" anchor="t">
            <a:normAutofit fontScale="95000"/>
          </a:bodyPr>
          <a:p>
            <a:pPr marL="250200" indent="-207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9</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September 16:00-18:00</a:t>
            </a:r>
            <a:endParaRPr b="0" lang="en-US" sz="3200" spc="-1" strike="noStrike">
              <a:solidFill>
                <a:srgbClr val="000000"/>
              </a:solidFill>
              <a:latin typeface="Arial"/>
            </a:endParaRPr>
          </a:p>
          <a:p>
            <a:pPr lvl="1" marL="459000" indent="-207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459000" indent="-207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15-24-0465-00</a:t>
            </a:r>
            <a:endParaRPr b="0" lang="en-US" sz="3200" spc="-1" strike="noStrike">
              <a:solidFill>
                <a:srgbClr val="000000"/>
              </a:solidFill>
              <a:latin typeface="Arial"/>
            </a:endParaRPr>
          </a:p>
          <a:p>
            <a:pPr lvl="1" marL="459000" indent="-207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creating document listing changes needed.</a:t>
            </a:r>
            <a:endParaRPr b="0" lang="en-US" sz="3200" spc="-1" strike="noStrike">
              <a:solidFill>
                <a:srgbClr val="000000"/>
              </a:solidFill>
              <a:latin typeface="Arial"/>
            </a:endParaRPr>
          </a:p>
          <a:p>
            <a:pPr lvl="1" marL="459000" indent="-207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952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9880" cy="396720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15-24-0466-00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2760" cy="11383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2760" cy="11383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5640" cy="114120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5640" cy="397368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2800" cy="11383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TG4ae for November</a:t>
            </a:r>
            <a:endParaRPr b="0" lang="en-US" sz="4400" spc="-1" strike="noStrike">
              <a:solidFill>
                <a:srgbClr val="000000"/>
              </a:solidFill>
              <a:latin typeface="Arial"/>
            </a:endParaRPr>
          </a:p>
        </p:txBody>
      </p:sp>
      <p:sp>
        <p:nvSpPr>
          <p:cNvPr id="364" name="TextShape 2"/>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TG4ae, or TG4me.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4400" cy="5531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3680" cy="5907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3680" cy="1051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9480" cy="55440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0360" cy="378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5280" cy="48582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3680" cy="810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3000" cy="33660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576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576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576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576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868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12449</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2024-09-08T13:44:02Z</dcterms:modified>
  <cp:revision>174</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