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EC86C287-4B30-419F-AAC6-F2272204AE8D}"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9400" cy="775800"/>
          </a:xfrm>
          <a:prstGeom prst="rect">
            <a:avLst/>
          </a:prstGeom>
          <a:noFill/>
          <a:ln w="0">
            <a:noFill/>
          </a:ln>
        </p:spPr>
        <p:style>
          <a:lnRef idx="0"/>
          <a:fillRef idx="0"/>
          <a:effectRef idx="0"/>
          <a:fontRef idx="minor"/>
        </p:style>
        <p:txBody>
          <a:bodyPr lIns="0" rIns="0" tIns="0" bIns="0" anchor="t">
            <a:noAutofit/>
          </a:bodyPr>
          <a:p>
            <a:pPr algn="r">
              <a:lnSpc>
                <a:spcPct val="100000"/>
              </a:lnSpc>
            </a:pPr>
            <a:fld id="{16EEB1EA-0DB7-4B9F-B5DD-7017CC72A71D}"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1800" cy="449784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4000" cy="37303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CCB0009-9681-4CED-9A6F-CC22580C362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2C84F82-4B3F-4746-85EE-8869E47F4C3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8BC9D7B-2627-446B-82C9-9FF7A28AC0B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A80D578-105C-45E4-A3FF-DC06B93989C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2EC9DD6-9581-4C20-AE40-6606B521D09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B1B9B50-A302-4522-8391-2E29B78A8F5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2040" cy="192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802.15-24-0465-01</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8280" cy="2847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8280" cy="284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BD05B01-AB6F-4571-97FE-A445C479C33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8280" cy="2847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3840" cy="192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1200" cy="46058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September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1880" cy="1046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0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10520" cy="3958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9080" cy="39571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 list of changes needed to the IEEE Std 802.15.4 for adding ASCON cryptographic cipher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5200" cy="1130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1240" cy="3963240"/>
          </a:xfrm>
          <a:prstGeom prst="rect">
            <a:avLst/>
          </a:prstGeom>
          <a:noFill/>
          <a:ln w="0">
            <a:noFill/>
          </a:ln>
        </p:spPr>
        <p:style>
          <a:lnRef idx="0"/>
          <a:fillRef idx="0"/>
          <a:effectRef idx="0"/>
          <a:fontRef idx="minor"/>
        </p:style>
        <p:txBody>
          <a:bodyPr lIns="0" rIns="0" tIns="0" bIns="0" anchor="t">
            <a:normAutofit fontScale="95000"/>
          </a:bodyPr>
          <a:p>
            <a:pPr marL="2498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9</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16:00-18:00</a:t>
            </a:r>
            <a:endParaRPr b="0" lang="en-US" sz="3200" spc="-1" strike="noStrike">
              <a:solidFill>
                <a:srgbClr val="000000"/>
              </a:solidFill>
              <a:latin typeface="Arial"/>
            </a:endParaRPr>
          </a:p>
          <a:p>
            <a:pPr lvl="1" marL="4586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4586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15-24-0465-01</a:t>
            </a:r>
            <a:endParaRPr b="0" lang="en-US" sz="3200" spc="-1" strike="noStrike">
              <a:solidFill>
                <a:srgbClr val="000000"/>
              </a:solidFill>
              <a:latin typeface="Arial"/>
            </a:endParaRPr>
          </a:p>
          <a:p>
            <a:pPr lvl="1" marL="4586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creating document listing changes needed.</a:t>
            </a:r>
            <a:endParaRPr b="0" lang="en-US" sz="3200" spc="-1" strike="noStrike">
              <a:solidFill>
                <a:srgbClr val="000000"/>
              </a:solidFill>
              <a:latin typeface="Arial"/>
            </a:endParaRPr>
          </a:p>
          <a:p>
            <a:pPr lvl="1" marL="458640" indent="-206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9160" cy="11347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9520" cy="39668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240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240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5280" cy="11408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5280" cy="397332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244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November</a:t>
            </a:r>
            <a:endParaRPr b="0" lang="en-US" sz="4400" spc="-1" strike="noStrike">
              <a:solidFill>
                <a:srgbClr val="000000"/>
              </a:solidFill>
              <a:latin typeface="Arial"/>
            </a:endParaRPr>
          </a:p>
        </p:txBody>
      </p:sp>
      <p:sp>
        <p:nvSpPr>
          <p:cNvPr id="364" name="TextShape 2"/>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TG4ac,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4040" cy="5530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3320" cy="5904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3320" cy="1050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9120" cy="5543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0000" cy="377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4920" cy="4857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3320" cy="809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2640" cy="33656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540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7720" cy="1123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8320" cy="444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12449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2024-09-08T13:50:26Z</dcterms:modified>
  <cp:revision>175</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