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F2D81340-D701-4BCF-9256-870A2366B908}"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9040" cy="775440"/>
          </a:xfrm>
          <a:prstGeom prst="rect">
            <a:avLst/>
          </a:prstGeom>
          <a:noFill/>
          <a:ln w="0">
            <a:noFill/>
          </a:ln>
        </p:spPr>
        <p:style>
          <a:lnRef idx="0"/>
          <a:fillRef idx="0"/>
          <a:effectRef idx="0"/>
          <a:fontRef idx="minor"/>
        </p:style>
        <p:txBody>
          <a:bodyPr lIns="0" rIns="0" tIns="0" bIns="0" anchor="t">
            <a:noAutofit/>
          </a:bodyPr>
          <a:p>
            <a:pPr algn="r">
              <a:lnSpc>
                <a:spcPct val="100000"/>
              </a:lnSpc>
            </a:pPr>
            <a:fld id="{625EDD08-D7BA-41B9-91D6-298908C4B5C6}"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1440" cy="44974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3640" cy="37299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802.15-24-0465-02</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1D53285-2672-4251-A0A8-1FB8D915D46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802.15-24-0465-02</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2AABBBA-D007-4A9C-9E50-3D823F7E9F4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802.15-24-0465-02</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97E1E7D-01AA-416D-BEF0-54826B22D27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D716CF5-B4B8-40DE-BF0C-46421109A5D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DBB0C88-B9E7-47DE-8702-CE70D3912DC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802.15-24-0465-02</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62D7477-B222-44D7-B1EA-E6E3BEEB7EC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802.15-24-0465-02</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1D5892E-7463-4437-87F7-F7BC38D0530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0840" cy="46054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September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1520" cy="1046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01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10160" cy="3958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8720" cy="39567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and send out call for participation and call for proposals.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 list of changes needed to the IEEE Std 802.15.4 for adding ASCON cryptographic cipher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4840" cy="11304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0880" cy="3962880"/>
          </a:xfrm>
          <a:prstGeom prst="rect">
            <a:avLst/>
          </a:prstGeom>
          <a:noFill/>
          <a:ln w="0">
            <a:noFill/>
          </a:ln>
        </p:spPr>
        <p:style>
          <a:lnRef idx="0"/>
          <a:fillRef idx="0"/>
          <a:effectRef idx="0"/>
          <a:fontRef idx="minor"/>
        </p:style>
        <p:txBody>
          <a:bodyPr lIns="0" rIns="0" tIns="0" bIns="0" anchor="t">
            <a:normAutofit fontScale="80000"/>
          </a:bodyPr>
          <a:p>
            <a:pPr marL="21024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9</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16:00-18:00</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15-24-0465-02</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and send out call for participation and call for proposals.</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creating document listing changes needed.</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8800" cy="11343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9160" cy="39664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204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204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4920" cy="11404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4920" cy="397296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208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November</a:t>
            </a:r>
            <a:endParaRPr b="0" lang="en-US" sz="4400" spc="-1" strike="noStrike">
              <a:solidFill>
                <a:srgbClr val="000000"/>
              </a:solidFill>
              <a:latin typeface="Arial"/>
            </a:endParaRPr>
          </a:p>
        </p:txBody>
      </p:sp>
      <p:sp>
        <p:nvSpPr>
          <p:cNvPr id="364" name="TextShape 2"/>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TG4ac,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3680" cy="553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2960" cy="5900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2960" cy="105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8760" cy="5543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9640" cy="377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4560" cy="4857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2960" cy="80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2280" cy="33652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796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12450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2024-09-09T11:20:45Z</dcterms:modified>
  <cp:revision>176</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