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4BE20AFF-FF60-4804-8B67-A5C7EB30FEFD}"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8320" cy="774720"/>
          </a:xfrm>
          <a:prstGeom prst="rect">
            <a:avLst/>
          </a:prstGeom>
          <a:noFill/>
          <a:ln w="0">
            <a:noFill/>
          </a:ln>
        </p:spPr>
        <p:style>
          <a:lnRef idx="0"/>
          <a:fillRef idx="0"/>
          <a:effectRef idx="0"/>
          <a:fontRef idx="minor"/>
        </p:style>
        <p:txBody>
          <a:bodyPr lIns="0" rIns="0" tIns="0" bIns="0" anchor="t">
            <a:noAutofit/>
          </a:bodyPr>
          <a:p>
            <a:pPr algn="r">
              <a:lnSpc>
                <a:spcPct val="100000"/>
              </a:lnSpc>
            </a:pPr>
            <a:fld id="{0090A430-E6C3-45EE-9E32-4E38E094F07C}"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0720" cy="44967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2920" cy="37292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08554C0-A6DE-4A93-A7A6-638639F44D3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1F1EB50-F5BE-4D89-B709-BCA24E0537F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0F1B1AD-34B5-4B78-B4C6-2F070BA2166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81EB68C-2A37-43B0-A4B6-9ED68C274FD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4501C68-3D26-431F-93EA-55E60F08F47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EE6F96D-11E2-4BC9-95BD-8E47C756199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802.15-24-0465-03</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68C8B1C-D977-4AFF-B548-39F2B5E9B51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86"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120" cy="46047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September Session.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0800" cy="1045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9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09440" cy="3957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000" cy="39560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120" cy="1129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0160" cy="3962160"/>
          </a:xfrm>
          <a:prstGeom prst="rect">
            <a:avLst/>
          </a:prstGeom>
          <a:noFill/>
          <a:ln w="0">
            <a:noFill/>
          </a:ln>
        </p:spPr>
        <p:style>
          <a:lnRef idx="0"/>
          <a:fillRef idx="0"/>
          <a:effectRef idx="0"/>
          <a:fontRef idx="minor"/>
        </p:style>
        <p:txBody>
          <a:bodyPr lIns="0" rIns="0" tIns="0" bIns="0" anchor="t">
            <a:normAutofit fontScale="80000"/>
          </a:bodyPr>
          <a:p>
            <a:pPr marL="210240" indent="-173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US" sz="3200" spc="-1" strike="noStrike">
              <a:solidFill>
                <a:srgbClr val="000000"/>
              </a:solidFill>
              <a:latin typeface="Arial"/>
            </a:endParaRPr>
          </a:p>
          <a:p>
            <a:pPr lvl="1" marL="385920" indent="-173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85920" indent="-173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15-24-0465-03</a:t>
            </a:r>
            <a:endParaRPr b="0" lang="en-US" sz="3200" spc="-1" strike="noStrike">
              <a:solidFill>
                <a:srgbClr val="000000"/>
              </a:solidFill>
              <a:latin typeface="Arial"/>
            </a:endParaRPr>
          </a:p>
          <a:p>
            <a:pPr lvl="1" marL="385920" indent="-173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lvl="1" marL="385920" indent="-173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385920" indent="-173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080" cy="1133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8440" cy="39657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call for participation and call for proposals document 15-24-0482-01.</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a document 15-24-0484-00 listing changes needed for IEEE Std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136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November</a:t>
            </a:r>
            <a:endParaRPr b="0" lang="en-US" sz="4400" spc="-1" strike="noStrike">
              <a:solidFill>
                <a:srgbClr val="000000"/>
              </a:solidFill>
              <a:latin typeface="Arial"/>
            </a:endParaRPr>
          </a:p>
        </p:txBody>
      </p:sp>
      <p:sp>
        <p:nvSpPr>
          <p:cNvPr id="364" name="Text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TG4ac,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2960" cy="552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240" cy="589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240" cy="1049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040" cy="5542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8920" cy="376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3840" cy="4856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240" cy="80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1560" cy="3364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24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12516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2024-09-09T16:57:14Z</dcterms:modified>
  <cp:revision>184</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