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9D4B212-1503-48AB-8284-5CC046C86F2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400" cy="775800"/>
          </a:xfrm>
          <a:prstGeom prst="rect">
            <a:avLst/>
          </a:prstGeom>
          <a:noFill/>
          <a:ln w="0">
            <a:noFill/>
          </a:ln>
        </p:spPr>
        <p:style>
          <a:lnRef idx="0"/>
          <a:fillRef idx="0"/>
          <a:effectRef idx="0"/>
          <a:fontRef idx="minor"/>
        </p:style>
        <p:txBody>
          <a:bodyPr lIns="0" rIns="0" tIns="0" bIns="0" anchor="t">
            <a:noAutofit/>
          </a:bodyPr>
          <a:p>
            <a:pPr algn="r">
              <a:lnSpc>
                <a:spcPct val="100000"/>
              </a:lnSpc>
            </a:pPr>
            <a:fld id="{7525B745-DD3E-4BC2-AA6B-054B59CA0582}"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800" cy="44978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000" cy="37303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037501C-1DF2-461D-9BD6-6E585216A1E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6D1C75E-B662-40ED-B574-356E1366151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CAC6FE2-D6C1-46B6-BFD9-CD14DCEA222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1E41242-927D-40D5-A7B0-2D02E320FF7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538B0E3-4212-4EA6-B695-81C414B7184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7080F8E-05B6-438E-98F7-B830FDC91D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6D86798-4B52-42D9-9BDF-DEF03049E1D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200" cy="46058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880" cy="1046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520" cy="3958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080" cy="39571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802.15.9 for adding EDHOC KMP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200" cy="1130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240" cy="3963240"/>
          </a:xfrm>
          <a:prstGeom prst="rect">
            <a:avLst/>
          </a:prstGeom>
          <a:noFill/>
          <a:ln w="0">
            <a:noFill/>
          </a:ln>
        </p:spPr>
        <p:style>
          <a:lnRef idx="0"/>
          <a:fillRef idx="0"/>
          <a:effectRef idx="0"/>
          <a:fontRef idx="minor"/>
        </p:style>
        <p:txBody>
          <a:bodyPr lIns="0" rIns="0" tIns="0" bIns="0" anchor="t">
            <a:normAutofit fontScale="95000"/>
          </a:bodyPr>
          <a:p>
            <a:pPr marL="2498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13:30-15:30</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15-24-0467-00</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520" cy="39668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5280" cy="11408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5280" cy="39733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44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November</a:t>
            </a:r>
            <a:endParaRPr b="0" lang="en-US" sz="4400" spc="-1" strike="noStrike">
              <a:solidFill>
                <a:srgbClr val="000000"/>
              </a:solidFill>
              <a:latin typeface="Arial"/>
            </a:endParaRPr>
          </a:p>
        </p:txBody>
      </p:sp>
      <p:sp>
        <p:nvSpPr>
          <p:cNvPr id="364"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040" cy="553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3320" cy="590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3320" cy="1050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120" cy="5543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000" cy="377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920" cy="4857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3320" cy="809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640" cy="3365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832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12451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2024-09-08T13:49:14Z</dcterms:modified>
  <cp:revision>177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