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9.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35.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53.xml.rels" ContentType="application/vnd.openxmlformats-package.relationships+xml"/>
  <Override PartName="/ppt/slideLayouts/_rels/slideLayout62.xml.rels" ContentType="application/vnd.openxmlformats-package.relationships+xml"/>
  <Override PartName="/ppt/slideLayouts/_rels/slideLayout46.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6.xml.rels" ContentType="application/vnd.openxmlformats-package.relationships+xml"/>
  <Override PartName="/ppt/slideLayouts/_rels/slideLayout81.xml.rels" ContentType="application/vnd.openxmlformats-package.relationships+xml"/>
  <Override PartName="/ppt/slideLayouts/_rels/slideLayout65.xml.rels" ContentType="application/vnd.openxmlformats-package.relationships+xml"/>
  <Override PartName="/ppt/slideLayouts/_rels/slideLayout74.xml.rels" ContentType="application/vnd.openxmlformats-package.relationships+xml"/>
  <Override PartName="/ppt/slideLayouts/_rels/slideLayout58.xml.rels" ContentType="application/vnd.openxmlformats-package.relationships+xml"/>
  <Override PartName="/ppt/slideLayouts/_rels/slideLayout82.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0.xml.rels" ContentType="application/vnd.openxmlformats-package.relationships+xml"/>
  <Override PartName="/ppt/slideLayouts/_rels/slideLayout64.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77.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5.xml.rels" ContentType="application/vnd.openxmlformats-package.relationships+xml"/>
  <Override PartName="/ppt/slideLayouts/_rels/slideLayout59.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66.xml.rels" ContentType="application/vnd.openxmlformats-package.relationships+xml"/>
  <Override PartName="/ppt/slideLayouts/_rels/slideLayout70.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4.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28.xml" ContentType="application/vnd.openxmlformats-officedocument.presentationml.slideLayout+xml"/>
  <Override PartName="/ppt/slideLayouts/slideLayout70.xml" ContentType="application/vnd.openxmlformats-officedocument.presentationml.slideLayout+xml"/>
  <Override PartName="/ppt/slideLayouts/slideLayout65.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66.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79.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78.xml" ContentType="application/vnd.openxmlformats-officedocument.presentationml.slideLayout+xml"/>
  <Override PartName="/ppt/slideLayouts/slideLayout77.xml" ContentType="application/vnd.openxmlformats-officedocument.presentationml.slideLayout+xml"/>
  <Override PartName="/ppt/slideLayouts/slideLayout76.xml" ContentType="application/vnd.openxmlformats-officedocument.presentationml.slideLayout+xml"/>
  <Override PartName="/ppt/slideLayouts/slideLayout75.xml" ContentType="application/vnd.openxmlformats-officedocument.presentationml.slideLayout+xml"/>
  <Override PartName="/ppt/slideLayouts/slideLayout74.xml" ContentType="application/vnd.openxmlformats-officedocument.presentationml.slideLayout+xml"/>
  <Override PartName="/ppt/slideLayouts/slideLayout73.xml" ContentType="application/vnd.openxmlformats-officedocument.presentationml.slideLayout+xml"/>
  <Override PartName="/ppt/slideLayouts/slideLayout72.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notesMaster" Target="notesMasters/notesMaster1.xml"/><Relationship Id="rId10" Type="http://schemas.openxmlformats.org/officeDocument/2006/relationships/slide" Target="slides/slide1.xml"/><Relationship Id="rId11" Type="http://schemas.openxmlformats.org/officeDocument/2006/relationships/slide" Target="slides/slide2.xml"/><Relationship Id="rId12" Type="http://schemas.openxmlformats.org/officeDocument/2006/relationships/slide" Target="slides/slide3.xml"/><Relationship Id="rId13" Type="http://schemas.openxmlformats.org/officeDocument/2006/relationships/slide" Target="slides/slide4.xml"/><Relationship Id="rId14" Type="http://schemas.openxmlformats.org/officeDocument/2006/relationships/slide" Target="slides/slide5.xml"/><Relationship Id="rId15" Type="http://schemas.openxmlformats.org/officeDocument/2006/relationships/slide" Target="slides/slide6.xml"/><Relationship Id="rId16" Type="http://schemas.openxmlformats.org/officeDocument/2006/relationships/slide" Target="slides/slide7.xml"/><Relationship Id="rId17" Type="http://schemas.openxmlformats.org/officeDocument/2006/relationships/slide" Target="slides/slide8.xml"/><Relationship Id="rId18" Type="http://schemas.openxmlformats.org/officeDocument/2006/relationships/slide" Target="slides/slide9.xml"/><Relationship Id="rId19" Type="http://schemas.openxmlformats.org/officeDocument/2006/relationships/slide" Target="slides/slide10.xml"/><Relationship Id="rId20" Type="http://schemas.openxmlformats.org/officeDocument/2006/relationships/slide" Target="slides/slide11.xml"/><Relationship Id="rId21" Type="http://schemas.openxmlformats.org/officeDocument/2006/relationships/slide" Target="slides/slide12.xml"/><Relationship Id="rId22" Type="http://schemas.openxmlformats.org/officeDocument/2006/relationships/slide" Target="slides/slide13.xml"/><Relationship Id="rId23" Type="http://schemas.openxmlformats.org/officeDocument/2006/relationships/slide" Target="slides/slide14.xml"/><Relationship Id="rId24" Type="http://schemas.openxmlformats.org/officeDocument/2006/relationships/slide" Target="slides/slide15.xml"/><Relationship Id="rId25"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8.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3"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pPr algn="ctr"/>
            <a:r>
              <a:rPr b="0" lang="en-US" sz="4400" spc="-1" strike="noStrike">
                <a:solidFill>
                  <a:srgbClr val="000000"/>
                </a:solidFill>
                <a:latin typeface="Arial"/>
              </a:rPr>
              <a:t>Click to move the slide</a:t>
            </a:r>
            <a:endParaRPr b="0" lang="en-US" sz="4400" spc="-1" strike="noStrike">
              <a:solidFill>
                <a:srgbClr val="000000"/>
              </a:solidFill>
              <a:latin typeface="Arial"/>
            </a:endParaRPr>
          </a:p>
        </p:txBody>
      </p:sp>
      <p:sp>
        <p:nvSpPr>
          <p:cNvPr id="324"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Arial"/>
              </a:rPr>
              <a:t>Click to edit the notes format</a:t>
            </a:r>
            <a:endParaRPr b="0" lang="en-US" sz="2000" spc="-1" strike="noStrike">
              <a:solidFill>
                <a:srgbClr val="000000"/>
              </a:solidFill>
              <a:latin typeface="Arial"/>
            </a:endParaRPr>
          </a:p>
        </p:txBody>
      </p:sp>
      <p:sp>
        <p:nvSpPr>
          <p:cNvPr id="325"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pc="-1" strike="noStrike">
                <a:solidFill>
                  <a:srgbClr val="000000"/>
                </a:solidFill>
                <a:latin typeface="Times New Roman"/>
              </a:rPr>
              <a:t>&lt;header&gt;</a:t>
            </a:r>
            <a:endParaRPr b="0" lang="en-US" sz="1400" spc="-1" strike="noStrike">
              <a:solidFill>
                <a:srgbClr val="000000"/>
              </a:solidFill>
              <a:latin typeface="Times New Roman"/>
            </a:endParaRPr>
          </a:p>
        </p:txBody>
      </p:sp>
      <p:sp>
        <p:nvSpPr>
          <p:cNvPr id="326" name="PlaceHolder 4"/>
          <p:cNvSpPr>
            <a:spLocks noGrp="1"/>
          </p:cNvSpPr>
          <p:nvPr>
            <p:ph type="dt" idx="1"/>
          </p:nvPr>
        </p:nvSpPr>
        <p:spPr>
          <a:xfrm>
            <a:off x="4399200" y="0"/>
            <a:ext cx="3372840" cy="50256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Times New Roman"/>
              </a:defRPr>
            </a:lvl1pPr>
          </a:lstStyle>
          <a:p>
            <a:pPr indent="0" algn="r">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327" name="PlaceHolder 5"/>
          <p:cNvSpPr>
            <a:spLocks noGrp="1"/>
          </p:cNvSpPr>
          <p:nvPr>
            <p:ph type="ftr" idx="2"/>
          </p:nvPr>
        </p:nvSpPr>
        <p:spPr>
          <a:xfrm>
            <a:off x="0" y="9555480"/>
            <a:ext cx="3372840" cy="50256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328" name="PlaceHolder 6"/>
          <p:cNvSpPr>
            <a:spLocks noGrp="1"/>
          </p:cNvSpPr>
          <p:nvPr>
            <p:ph type="sldNum" idx="3"/>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Times New Roman"/>
              </a:defRPr>
            </a:lvl1pPr>
          </a:lstStyle>
          <a:p>
            <a:pPr indent="0" algn="r">
              <a:buNone/>
            </a:pPr>
            <a:fld id="{CFDFFF93-4853-4D72-9BF8-CA77311B4B93}" type="slidenum">
              <a:rPr b="0" lang="en-US" sz="1400" spc="-1" strike="noStrike">
                <a:solidFill>
                  <a:srgbClr val="000000"/>
                </a:solidFill>
                <a:latin typeface="Times New Roman"/>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5" name="CustomShape 1"/>
          <p:cNvSpPr/>
          <p:nvPr/>
        </p:nvSpPr>
        <p:spPr>
          <a:xfrm>
            <a:off x="3288600" y="9736920"/>
            <a:ext cx="868680" cy="775080"/>
          </a:xfrm>
          <a:prstGeom prst="rect">
            <a:avLst/>
          </a:prstGeom>
          <a:noFill/>
          <a:ln w="0">
            <a:noFill/>
          </a:ln>
        </p:spPr>
        <p:style>
          <a:lnRef idx="0"/>
          <a:fillRef idx="0"/>
          <a:effectRef idx="0"/>
          <a:fontRef idx="minor"/>
        </p:style>
        <p:txBody>
          <a:bodyPr lIns="0" rIns="0" tIns="0" bIns="0" anchor="t">
            <a:noAutofit/>
          </a:bodyPr>
          <a:p>
            <a:pPr algn="r">
              <a:lnSpc>
                <a:spcPct val="100000"/>
              </a:lnSpc>
            </a:pPr>
            <a:fld id="{7AB7FF4E-5672-45AD-A786-03B390803378}" type="slidenum">
              <a:rPr b="0" lang="en-IE" sz="1300" spc="-1" strike="noStrike">
                <a:solidFill>
                  <a:srgbClr val="000000"/>
                </a:solidFill>
                <a:latin typeface="Times New Roman"/>
                <a:ea typeface="MS PGothic"/>
              </a:rPr>
              <a:t>&lt;number&gt;</a:t>
            </a:fld>
            <a:endParaRPr b="0" lang="en-US" sz="1300" spc="-1" strike="noStrike">
              <a:solidFill>
                <a:srgbClr val="000000"/>
              </a:solidFill>
              <a:latin typeface="Arial"/>
            </a:endParaRPr>
          </a:p>
        </p:txBody>
      </p:sp>
      <p:sp>
        <p:nvSpPr>
          <p:cNvPr id="366" name="PlaceHolder 1"/>
          <p:cNvSpPr>
            <a:spLocks noGrp="1"/>
          </p:cNvSpPr>
          <p:nvPr>
            <p:ph type="body"/>
          </p:nvPr>
        </p:nvSpPr>
        <p:spPr>
          <a:xfrm>
            <a:off x="1036080" y="4777200"/>
            <a:ext cx="5671080" cy="4497120"/>
          </a:xfrm>
          <a:prstGeom prst="rect">
            <a:avLst/>
          </a:prstGeom>
          <a:noFill/>
          <a:ln w="0">
            <a:noFill/>
          </a:ln>
        </p:spPr>
        <p:txBody>
          <a:bodyPr lIns="95760" rIns="95760" tIns="47160" bIns="47160" anchor="t">
            <a:noAutofit/>
          </a:bodyPr>
          <a:p>
            <a:pPr marL="216000" indent="0">
              <a:buNone/>
            </a:pPr>
            <a:endParaRPr b="0" lang="en-US" sz="1800" spc="-1" strike="noStrike">
              <a:solidFill>
                <a:srgbClr val="000000"/>
              </a:solidFill>
              <a:latin typeface="Arial"/>
            </a:endParaRPr>
          </a:p>
        </p:txBody>
      </p:sp>
      <p:sp>
        <p:nvSpPr>
          <p:cNvPr id="367" name="PlaceHolder 2"/>
          <p:cNvSpPr>
            <a:spLocks noGrp="1"/>
          </p:cNvSpPr>
          <p:nvPr>
            <p:ph type="sldImg"/>
          </p:nvPr>
        </p:nvSpPr>
        <p:spPr>
          <a:xfrm>
            <a:off x="1282680" y="760320"/>
            <a:ext cx="5183280" cy="372960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1320" cy="1922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802.15-24-0467-02</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17560" cy="2840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17560" cy="2840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7B2CD0AD-CCC6-4F39-890E-332F911AC95A}" type="slidenum">
              <a:rPr b="0" lang="en-IE" sz="2000" spc="-1" strike="noStrike">
                <a:solidFill>
                  <a:srgbClr val="000000"/>
                </a:solidFill>
                <a:latin typeface="Times New Roman"/>
                <a:ea typeface="DejaVu Sans"/>
              </a:rPr>
              <a:t>14</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17560" cy="2840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53120" cy="1922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1320" cy="1922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802.15-24-0467-02</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17560" cy="2840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17560" cy="2840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860A72D8-6B17-4A3D-BE16-775320465C3C}"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17560" cy="2840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53120" cy="1922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1320" cy="1922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802.15-24-0467-02</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17560" cy="2840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17560" cy="2840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12DD6C8B-DFC2-457D-9402-0398E1C0975E}"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17560" cy="2840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53120" cy="1922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1320" cy="1922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802.15-24-0467-02</a:t>
            </a:r>
            <a:endParaRPr b="0" lang="en-US"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17560" cy="2840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17560" cy="2840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2824B573-11C7-4C4D-83E6-022C85ADF4D1}"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44" name="CustomShape 7"/>
          <p:cNvSpPr/>
          <p:nvPr/>
        </p:nvSpPr>
        <p:spPr>
          <a:xfrm>
            <a:off x="7040160" y="6490080"/>
            <a:ext cx="1717560" cy="2840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45" name="CustomShape 8"/>
          <p:cNvSpPr/>
          <p:nvPr/>
        </p:nvSpPr>
        <p:spPr>
          <a:xfrm>
            <a:off x="685800" y="365760"/>
            <a:ext cx="2553120" cy="1922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a:t>
            </a:r>
            <a:r>
              <a:rPr b="0" lang="en-US" sz="1800" spc="-1" strike="noStrike">
                <a:solidFill>
                  <a:srgbClr val="000000"/>
                </a:solidFill>
                <a:latin typeface="Arial"/>
              </a:rPr>
              <a:t>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a:t>
            </a:r>
            <a:r>
              <a:rPr b="0" lang="en-US" sz="1800" spc="-1" strike="noStrike">
                <a:solidFill>
                  <a:srgbClr val="000000"/>
                </a:solidFill>
                <a:latin typeface="Arial"/>
              </a:rPr>
              <a:t>Outline </a:t>
            </a:r>
            <a:r>
              <a:rPr b="0" lang="en-US" sz="1800" spc="-1" strike="noStrike">
                <a:solidFill>
                  <a:srgbClr val="000000"/>
                </a:solidFill>
                <a:latin typeface="Arial"/>
              </a:rPr>
              <a:t>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1320" cy="1922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802.15-24-0467-02</a:t>
            </a:r>
            <a:endParaRPr b="0" lang="en-US"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17560" cy="2840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17560" cy="2840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F5D9A306-B1E3-455C-929C-618D1439A8E5}"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91" name="CustomShape 7"/>
          <p:cNvSpPr/>
          <p:nvPr/>
        </p:nvSpPr>
        <p:spPr>
          <a:xfrm>
            <a:off x="7040160" y="6490080"/>
            <a:ext cx="1717560" cy="2840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92" name="CustomShape 8"/>
          <p:cNvSpPr/>
          <p:nvPr/>
        </p:nvSpPr>
        <p:spPr>
          <a:xfrm>
            <a:off x="685800" y="365760"/>
            <a:ext cx="2553120" cy="1922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41320" cy="1922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802.15-24-0467-02</a:t>
            </a:r>
            <a:endParaRPr b="0" lang="en-US"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17560" cy="2840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17560" cy="2840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8B72A139-1DC0-4379-8521-4169696C9772}"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37" name="CustomShape 7"/>
          <p:cNvSpPr/>
          <p:nvPr/>
        </p:nvSpPr>
        <p:spPr>
          <a:xfrm>
            <a:off x="7040160" y="6490080"/>
            <a:ext cx="1717560" cy="2840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38" name="CustomShape 8"/>
          <p:cNvSpPr/>
          <p:nvPr/>
        </p:nvSpPr>
        <p:spPr>
          <a:xfrm>
            <a:off x="685800" y="365760"/>
            <a:ext cx="2553120" cy="1922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7" name="CustomShape 1"/>
          <p:cNvSpPr/>
          <p:nvPr/>
        </p:nvSpPr>
        <p:spPr>
          <a:xfrm>
            <a:off x="3095640" y="396000"/>
            <a:ext cx="5341320" cy="1922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802.15-24-0467-02</a:t>
            </a:r>
            <a:endParaRPr b="0" lang="en-US" sz="1400" spc="-1" strike="noStrike">
              <a:solidFill>
                <a:srgbClr val="000000"/>
              </a:solidFill>
              <a:latin typeface="Arial"/>
            </a:endParaRPr>
          </a:p>
        </p:txBody>
      </p:sp>
      <p:sp>
        <p:nvSpPr>
          <p:cNvPr id="278"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79" name="CustomShape 3"/>
          <p:cNvSpPr/>
          <p:nvPr/>
        </p:nvSpPr>
        <p:spPr>
          <a:xfrm>
            <a:off x="685800" y="6475320"/>
            <a:ext cx="1717560" cy="2840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80"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1"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2" name="CustomShape 6"/>
          <p:cNvSpPr/>
          <p:nvPr/>
        </p:nvSpPr>
        <p:spPr>
          <a:xfrm>
            <a:off x="3749040" y="6475320"/>
            <a:ext cx="1717560" cy="2840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1F0522D7-FDE2-406A-86BB-5EF1DA6A2CB9}"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83" name="CustomShape 7"/>
          <p:cNvSpPr/>
          <p:nvPr/>
        </p:nvSpPr>
        <p:spPr>
          <a:xfrm>
            <a:off x="7040160" y="6490080"/>
            <a:ext cx="1717560" cy="2840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84" name="CustomShape 8"/>
          <p:cNvSpPr/>
          <p:nvPr/>
        </p:nvSpPr>
        <p:spPr>
          <a:xfrm>
            <a:off x="685800" y="365760"/>
            <a:ext cx="2553120" cy="1922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2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86"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4/15-24-0468-00-009a-tg9a-project-task-list.xlsx" TargetMode="External"/><Relationship Id="rId2"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75.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9" name="CustomShape 1"/>
          <p:cNvSpPr/>
          <p:nvPr/>
        </p:nvSpPr>
        <p:spPr>
          <a:xfrm>
            <a:off x="152280" y="609480"/>
            <a:ext cx="8970480" cy="460512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TG9a Report, Agenda and Closing report for September Meeting</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8</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September, 2024</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TG9a EDHOC Meeting in September</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TG9a EDHOC September Meeting.</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8" name="CustomShape 1"/>
          <p:cNvSpPr/>
          <p:nvPr/>
        </p:nvSpPr>
        <p:spPr>
          <a:xfrm>
            <a:off x="685800" y="685440"/>
            <a:ext cx="7751160" cy="10458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49" name="CustomShape 2"/>
          <p:cNvSpPr/>
          <p:nvPr/>
        </p:nvSpPr>
        <p:spPr>
          <a:xfrm>
            <a:off x="438120" y="602280"/>
            <a:ext cx="820980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September</a:t>
            </a:r>
            <a:endParaRPr b="0" lang="en-US" sz="4400" spc="-1" strike="noStrike">
              <a:solidFill>
                <a:srgbClr val="000000"/>
              </a:solidFill>
              <a:latin typeface="Arial"/>
            </a:endParaRPr>
          </a:p>
        </p:txBody>
      </p:sp>
      <p:sp>
        <p:nvSpPr>
          <p:cNvPr id="350" name="CustomShape 3"/>
          <p:cNvSpPr/>
          <p:nvPr/>
        </p:nvSpPr>
        <p:spPr>
          <a:xfrm>
            <a:off x="457200" y="1604520"/>
            <a:ext cx="8209800" cy="39578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51" name="CustomShape 4"/>
          <p:cNvSpPr/>
          <p:nvPr/>
        </p:nvSpPr>
        <p:spPr>
          <a:xfrm>
            <a:off x="457200" y="1604520"/>
            <a:ext cx="8208360" cy="395640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Create and send out call for participation and call for proposals.</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Create a list of changes needed to the IEEE Std 802.15.9 for adding EDHOC KMP to it.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2" name="CustomShape 1"/>
          <p:cNvSpPr/>
          <p:nvPr/>
        </p:nvSpPr>
        <p:spPr>
          <a:xfrm>
            <a:off x="457200" y="273600"/>
            <a:ext cx="8214480" cy="11300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September</a:t>
            </a:r>
            <a:endParaRPr b="0" lang="en-US" sz="4400" spc="-1" strike="noStrike">
              <a:solidFill>
                <a:srgbClr val="000000"/>
              </a:solidFill>
              <a:latin typeface="Arial"/>
            </a:endParaRPr>
          </a:p>
        </p:txBody>
      </p:sp>
      <p:sp>
        <p:nvSpPr>
          <p:cNvPr id="353" name="CustomShape 2"/>
          <p:cNvSpPr/>
          <p:nvPr/>
        </p:nvSpPr>
        <p:spPr>
          <a:xfrm>
            <a:off x="457200" y="1604520"/>
            <a:ext cx="7760520" cy="3962520"/>
          </a:xfrm>
          <a:prstGeom prst="rect">
            <a:avLst/>
          </a:prstGeom>
          <a:noFill/>
          <a:ln w="0">
            <a:noFill/>
          </a:ln>
        </p:spPr>
        <p:style>
          <a:lnRef idx="0"/>
          <a:fillRef idx="0"/>
          <a:effectRef idx="0"/>
          <a:fontRef idx="minor"/>
        </p:style>
        <p:txBody>
          <a:bodyPr lIns="0" rIns="0" tIns="0" bIns="0" anchor="t">
            <a:normAutofit fontScale="80000"/>
          </a:bodyPr>
          <a:p>
            <a:pPr marL="210240" indent="-1735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Tuesday 10</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September 13:30-15:30</a:t>
            </a:r>
            <a:endParaRPr b="0" lang="en-US" sz="3200" spc="-1" strike="noStrike">
              <a:solidFill>
                <a:srgbClr val="000000"/>
              </a:solidFill>
              <a:latin typeface="Arial"/>
            </a:endParaRPr>
          </a:p>
          <a:p>
            <a:pPr lvl="1" marL="385920" indent="-1735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en-US" sz="3200" spc="-1" strike="noStrike">
              <a:solidFill>
                <a:srgbClr val="000000"/>
              </a:solidFill>
              <a:latin typeface="Arial"/>
            </a:endParaRPr>
          </a:p>
          <a:p>
            <a:pPr lvl="1" marL="385920" indent="-1735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15-24-0467-02</a:t>
            </a:r>
            <a:endParaRPr b="0" lang="en-US" sz="3200" spc="-1" strike="noStrike">
              <a:solidFill>
                <a:srgbClr val="000000"/>
              </a:solidFill>
              <a:latin typeface="Arial"/>
            </a:endParaRPr>
          </a:p>
          <a:p>
            <a:pPr lvl="1" marL="385920" indent="-1735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Create and send out call for participation and call for proposals.</a:t>
            </a:r>
            <a:endParaRPr b="0" lang="en-US" sz="3200" spc="-1" strike="noStrike">
              <a:solidFill>
                <a:srgbClr val="000000"/>
              </a:solidFill>
              <a:latin typeface="Arial"/>
            </a:endParaRPr>
          </a:p>
          <a:p>
            <a:pPr lvl="1" marL="385920" indent="-1735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Start creating document listing changes needed.</a:t>
            </a:r>
            <a:endParaRPr b="0" lang="en-US" sz="3200" spc="-1" strike="noStrike">
              <a:solidFill>
                <a:srgbClr val="000000"/>
              </a:solidFill>
              <a:latin typeface="Arial"/>
            </a:endParaRPr>
          </a:p>
          <a:p>
            <a:pPr lvl="1" marL="385920" indent="-1735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4" name="CustomShape 1"/>
          <p:cNvSpPr/>
          <p:nvPr/>
        </p:nvSpPr>
        <p:spPr>
          <a:xfrm>
            <a:off x="457200" y="273600"/>
            <a:ext cx="8218440" cy="11340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en-US" sz="4400" spc="-1" strike="noStrike">
              <a:solidFill>
                <a:srgbClr val="000000"/>
              </a:solidFill>
              <a:latin typeface="Arial"/>
            </a:endParaRPr>
          </a:p>
        </p:txBody>
      </p:sp>
      <p:sp>
        <p:nvSpPr>
          <p:cNvPr id="355" name="CustomShape 2"/>
          <p:cNvSpPr/>
          <p:nvPr/>
        </p:nvSpPr>
        <p:spPr>
          <a:xfrm>
            <a:off x="457200" y="1604520"/>
            <a:ext cx="8218800" cy="396612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Project task list: </a:t>
            </a:r>
            <a:r>
              <a:rPr b="0" lang="en-US" sz="3200" spc="-1" strike="noStrike" u="sng">
                <a:solidFill>
                  <a:srgbClr val="0000ff"/>
                </a:solidFill>
                <a:uFillTx/>
                <a:latin typeface="Arial"/>
                <a:ea typeface="DejaVu Sans"/>
                <a:hlinkClick r:id="rId1"/>
              </a:rPr>
              <a:t>15-24-0468-00</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6" name="TextShape 1"/>
          <p:cNvSpPr/>
          <p:nvPr/>
        </p:nvSpPr>
        <p:spPr>
          <a:xfrm>
            <a:off x="457200" y="273600"/>
            <a:ext cx="8221680" cy="1137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Timeline</a:t>
            </a:r>
            <a:endParaRPr b="0" lang="en-US" sz="4400" spc="-1" strike="noStrike">
              <a:solidFill>
                <a:srgbClr val="000000"/>
              </a:solidFill>
              <a:latin typeface="Arial"/>
            </a:endParaRPr>
          </a:p>
        </p:txBody>
      </p:sp>
      <p:sp>
        <p:nvSpPr>
          <p:cNvPr id="357" name="TextShape 2"/>
          <p:cNvSpPr/>
          <p:nvPr/>
        </p:nvSpPr>
        <p:spPr>
          <a:xfrm>
            <a:off x="457200" y="1604520"/>
            <a:ext cx="8221680" cy="396972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graphicFrame>
        <p:nvGraphicFramePr>
          <p:cNvPr id="358" name=""/>
          <p:cNvGraphicFramePr/>
          <p:nvPr/>
        </p:nvGraphicFramePr>
        <p:xfrm>
          <a:off x="685800" y="1416240"/>
          <a:ext cx="8000640" cy="4755960"/>
        </p:xfrm>
        <a:graphic>
          <a:graphicData uri="http://schemas.openxmlformats.org/drawingml/2006/table">
            <a:tbl>
              <a:tblPr/>
              <a:tblGrid>
                <a:gridCol w="6330240"/>
                <a:gridCol w="1670760"/>
              </a:tblGrid>
              <a:tr h="594720">
                <a:tc>
                  <a:txBody>
                    <a:bodyPr lIns="90000" rIns="90000" anchor="t">
                      <a:noAutofit/>
                    </a:bodyPr>
                    <a:p>
                      <a:pPr>
                        <a:lnSpc>
                          <a:spcPct val="100000"/>
                        </a:lnSpc>
                      </a:pPr>
                      <a:r>
                        <a:rPr b="0" lang="en-US" sz="1800" spc="-1" strike="noStrike">
                          <a:solidFill>
                            <a:srgbClr val="000000"/>
                          </a:solidFill>
                          <a:latin typeface="Arial"/>
                        </a:rPr>
                        <a:t>Finalize the list of issues to be solved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94720">
                <a:tc>
                  <a:txBody>
                    <a:bodyPr lIns="90000" rIns="90000" anchor="t">
                      <a:noAutofit/>
                    </a:bodyPr>
                    <a:p>
                      <a:pPr>
                        <a:lnSpc>
                          <a:spcPct val="100000"/>
                        </a:lnSpc>
                      </a:pPr>
                      <a:r>
                        <a:rPr b="0" lang="en-US" sz="1800" spc="-1" strike="noStrike">
                          <a:solidFill>
                            <a:srgbClr val="000000"/>
                          </a:solidFill>
                          <a:latin typeface="Arial"/>
                        </a:rPr>
                        <a:t>First version of the draft for WG pre-ballot commenting</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letter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SA ballot start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SA ballot done</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Nov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Submit to RevCom</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Dec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2920">
                <a:tc>
                  <a:txBody>
                    <a:bodyPr lIns="90000" rIns="90000" anchor="t">
                      <a:noAutofit/>
                    </a:bodyPr>
                    <a:p>
                      <a:pPr>
                        <a:lnSpc>
                          <a:spcPct val="100000"/>
                        </a:lnSpc>
                      </a:pPr>
                      <a:r>
                        <a:rPr b="0" lang="en-US" sz="1800" spc="-1" strike="noStrike">
                          <a:solidFill>
                            <a:srgbClr val="000000"/>
                          </a:solidFill>
                          <a:latin typeface="Arial"/>
                        </a:rPr>
                        <a:t>Standard published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9" name="TextShape 3"/>
          <p:cNvSpPr/>
          <p:nvPr/>
        </p:nvSpPr>
        <p:spPr>
          <a:xfrm>
            <a:off x="457200" y="273600"/>
            <a:ext cx="8221680" cy="1137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en-US" sz="4400" spc="-1" strike="noStrike">
              <a:solidFill>
                <a:srgbClr val="000000"/>
              </a:solidFill>
              <a:latin typeface="Arial"/>
            </a:endParaRPr>
          </a:p>
        </p:txBody>
      </p:sp>
      <p:sp>
        <p:nvSpPr>
          <p:cNvPr id="360" name="TextShape 4"/>
          <p:cNvSpPr/>
          <p:nvPr/>
        </p:nvSpPr>
        <p:spPr>
          <a:xfrm>
            <a:off x="457200" y="1604520"/>
            <a:ext cx="8221680" cy="396972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sp>
        <p:nvSpPr>
          <p:cNvPr id="36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 </a:t>
            </a:r>
            <a:endParaRPr b="0" lang="en-US" sz="4400" spc="-1" strike="noStrike">
              <a:solidFill>
                <a:srgbClr val="000000"/>
              </a:solidFill>
              <a:latin typeface="Arial"/>
            </a:endParaRPr>
          </a:p>
        </p:txBody>
      </p:sp>
      <p:sp>
        <p:nvSpPr>
          <p:cNvPr id="36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Created timeline</a:t>
            </a:r>
            <a:endParaRPr b="0" lang="en-US" sz="3200" spc="-1" strike="noStrike">
              <a:solidFill>
                <a:srgbClr val="000000"/>
              </a:solidFill>
              <a:latin typeface="Arial"/>
            </a:endParaRPr>
          </a:p>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Created call for participation and call for proposal document.</a:t>
            </a:r>
            <a:endParaRPr b="0" lang="en-US" sz="3200" spc="-1" strike="noStrike">
              <a:solidFill>
                <a:srgbClr val="000000"/>
              </a:solidFill>
              <a:latin typeface="Arial"/>
            </a:endParaRPr>
          </a:p>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Created a list of changes needed to the IEEE Std 802.15.9.</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3" name="TextShape 1"/>
          <p:cNvSpPr/>
          <p:nvPr/>
        </p:nvSpPr>
        <p:spPr>
          <a:xfrm>
            <a:off x="457200" y="273600"/>
            <a:ext cx="8451720" cy="1137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TG9a for November</a:t>
            </a:r>
            <a:endParaRPr b="0" lang="en-US" sz="4400" spc="-1" strike="noStrike">
              <a:solidFill>
                <a:srgbClr val="000000"/>
              </a:solidFill>
              <a:latin typeface="Arial"/>
            </a:endParaRPr>
          </a:p>
        </p:txBody>
      </p:sp>
      <p:sp>
        <p:nvSpPr>
          <p:cNvPr id="364" name="TextShape 2"/>
          <p:cNvSpPr/>
          <p:nvPr/>
        </p:nvSpPr>
        <p:spPr>
          <a:xfrm>
            <a:off x="457200" y="1604520"/>
            <a:ext cx="8221680" cy="396972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sessions</a:t>
            </a:r>
            <a:endParaRPr b="0" lang="en-US"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No overlap with TG4ac, TG4ae, or TG4me.</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Start the draft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0" name="CustomShape 1"/>
          <p:cNvSpPr/>
          <p:nvPr/>
        </p:nvSpPr>
        <p:spPr>
          <a:xfrm>
            <a:off x="190440" y="1007640"/>
            <a:ext cx="8743320" cy="55299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solidFill>
                <a:srgbClr val="000000"/>
              </a:solidFill>
              <a:latin typeface="Arial"/>
            </a:endParaRPr>
          </a:p>
          <a:p>
            <a:pPr>
              <a:lnSpc>
                <a:spcPct val="100000"/>
              </a:lnSpc>
            </a:pPr>
            <a:endParaRPr b="0" lang="en-US"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solidFill>
                <a:srgbClr val="000000"/>
              </a:solidFill>
              <a:latin typeface="Arial"/>
            </a:endParaRPr>
          </a:p>
        </p:txBody>
      </p:sp>
      <p:sp>
        <p:nvSpPr>
          <p:cNvPr id="331" name="CustomShape 2"/>
          <p:cNvSpPr/>
          <p:nvPr/>
        </p:nvSpPr>
        <p:spPr>
          <a:xfrm>
            <a:off x="685800" y="533520"/>
            <a:ext cx="7752600" cy="58968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solidFill>
                <a:srgbClr val="000000"/>
              </a:solidFill>
              <a:latin typeface="Arial"/>
            </a:endParaRPr>
          </a:p>
        </p:txBody>
      </p:sp>
      <p:sp>
        <p:nvSpPr>
          <p:cNvPr id="332" name="CustomShape 3"/>
          <p:cNvSpPr/>
          <p:nvPr/>
        </p:nvSpPr>
        <p:spPr>
          <a:xfrm>
            <a:off x="685800" y="-228600"/>
            <a:ext cx="7752600" cy="10501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33" name="CustomShape 4"/>
          <p:cNvSpPr/>
          <p:nvPr/>
        </p:nvSpPr>
        <p:spPr>
          <a:xfrm>
            <a:off x="380880" y="838080"/>
            <a:ext cx="8438400" cy="55429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CustomShape 1"/>
          <p:cNvSpPr/>
          <p:nvPr/>
        </p:nvSpPr>
        <p:spPr>
          <a:xfrm>
            <a:off x="339840" y="692280"/>
            <a:ext cx="8819280" cy="3769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solidFill>
                <a:srgbClr val="000000"/>
              </a:solidFill>
              <a:latin typeface="Arial"/>
            </a:endParaRPr>
          </a:p>
        </p:txBody>
      </p:sp>
      <p:sp>
        <p:nvSpPr>
          <p:cNvPr id="335" name="CustomShape 2"/>
          <p:cNvSpPr/>
          <p:nvPr/>
        </p:nvSpPr>
        <p:spPr>
          <a:xfrm>
            <a:off x="34920" y="1413000"/>
            <a:ext cx="9124200" cy="485712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6" name="CustomShape 1"/>
          <p:cNvSpPr/>
          <p:nvPr/>
        </p:nvSpPr>
        <p:spPr>
          <a:xfrm>
            <a:off x="684360" y="658800"/>
            <a:ext cx="7752600" cy="8089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solidFill>
                <a:srgbClr val="000000"/>
              </a:solidFill>
              <a:latin typeface="Arial"/>
            </a:endParaRPr>
          </a:p>
        </p:txBody>
      </p:sp>
      <p:sp>
        <p:nvSpPr>
          <p:cNvPr id="337" name="CustomShape 2"/>
          <p:cNvSpPr/>
          <p:nvPr/>
        </p:nvSpPr>
        <p:spPr>
          <a:xfrm>
            <a:off x="0" y="1557360"/>
            <a:ext cx="8971920" cy="336492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8" name="CustomShape 1"/>
          <p:cNvSpPr/>
          <p:nvPr/>
        </p:nvSpPr>
        <p:spPr>
          <a:xfrm>
            <a:off x="324000" y="630360"/>
            <a:ext cx="8667000" cy="1123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solidFill>
                <a:srgbClr val="000000"/>
              </a:solidFill>
              <a:latin typeface="Arial"/>
            </a:endParaRPr>
          </a:p>
        </p:txBody>
      </p:sp>
      <p:sp>
        <p:nvSpPr>
          <p:cNvPr id="339" name="CustomShape 2"/>
          <p:cNvSpPr/>
          <p:nvPr/>
        </p:nvSpPr>
        <p:spPr>
          <a:xfrm>
            <a:off x="609480" y="1773360"/>
            <a:ext cx="7744680" cy="44474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0" name="CustomShape 1"/>
          <p:cNvSpPr/>
          <p:nvPr/>
        </p:nvSpPr>
        <p:spPr>
          <a:xfrm>
            <a:off x="324000" y="630360"/>
            <a:ext cx="8667000" cy="1123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solidFill>
                <a:srgbClr val="000000"/>
              </a:solidFill>
              <a:latin typeface="Arial"/>
            </a:endParaRPr>
          </a:p>
        </p:txBody>
      </p:sp>
      <p:sp>
        <p:nvSpPr>
          <p:cNvPr id="341" name="CustomShape 2"/>
          <p:cNvSpPr/>
          <p:nvPr/>
        </p:nvSpPr>
        <p:spPr>
          <a:xfrm>
            <a:off x="609480" y="1773360"/>
            <a:ext cx="7744680" cy="44474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solidFill>
                <a:srgbClr val="000000"/>
              </a:solidFill>
              <a:latin typeface="Arial"/>
            </a:endParaRPr>
          </a:p>
          <a:p>
            <a:pPr>
              <a:lnSpc>
                <a:spcPct val="90000"/>
              </a:lnSpc>
              <a:spcBef>
                <a:spcPts val="400"/>
              </a:spcBef>
            </a:pPr>
            <a:endParaRPr b="0" lang="en-US"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en-US" sz="1600" spc="-1" strike="noStrike">
              <a:solidFill>
                <a:srgbClr val="000000"/>
              </a:solidFill>
              <a:latin typeface="Arial"/>
            </a:endParaRPr>
          </a:p>
          <a:p>
            <a:pPr>
              <a:lnSpc>
                <a:spcPct val="90000"/>
              </a:lnSpc>
            </a:pPr>
            <a:endParaRPr b="0" lang="en-US"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2" name="CustomShape 1"/>
          <p:cNvSpPr/>
          <p:nvPr/>
        </p:nvSpPr>
        <p:spPr>
          <a:xfrm>
            <a:off x="324000" y="630360"/>
            <a:ext cx="8667000" cy="1123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en-US" sz="2600" spc="-1" strike="noStrike">
              <a:solidFill>
                <a:srgbClr val="000000"/>
              </a:solidFill>
              <a:latin typeface="Arial"/>
            </a:endParaRPr>
          </a:p>
        </p:txBody>
      </p:sp>
      <p:sp>
        <p:nvSpPr>
          <p:cNvPr id="343" name="CustomShape 2"/>
          <p:cNvSpPr/>
          <p:nvPr/>
        </p:nvSpPr>
        <p:spPr>
          <a:xfrm>
            <a:off x="609480" y="1773360"/>
            <a:ext cx="7744680" cy="44474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4" name="CustomShape 1"/>
          <p:cNvSpPr/>
          <p:nvPr/>
        </p:nvSpPr>
        <p:spPr>
          <a:xfrm>
            <a:off x="324000" y="630360"/>
            <a:ext cx="8667000" cy="1123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5" name="CustomShape 2"/>
          <p:cNvSpPr/>
          <p:nvPr/>
        </p:nvSpPr>
        <p:spPr>
          <a:xfrm>
            <a:off x="609480" y="1773360"/>
            <a:ext cx="7744680" cy="44474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6" name="CustomShape 1"/>
          <p:cNvSpPr/>
          <p:nvPr/>
        </p:nvSpPr>
        <p:spPr>
          <a:xfrm>
            <a:off x="324000" y="630360"/>
            <a:ext cx="8667000" cy="1123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7" name="CustomShape 2"/>
          <p:cNvSpPr/>
          <p:nvPr/>
        </p:nvSpPr>
        <p:spPr>
          <a:xfrm>
            <a:off x="609480" y="1773360"/>
            <a:ext cx="8427600" cy="44474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solidFill>
                <a:srgbClr val="000000"/>
              </a:solidFill>
              <a:latin typeface="Arial"/>
            </a:endParaRPr>
          </a:p>
          <a:p>
            <a:pPr>
              <a:lnSpc>
                <a:spcPct val="90000"/>
              </a:lnSpc>
              <a:spcBef>
                <a:spcPts val="564"/>
              </a:spcBef>
            </a:pP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12493</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2024-09-10T13:51:07Z</dcterms:modified>
  <cp:revision>182</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