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handoutMasterIdLst>
    <p:handoutMasterId r:id="rId15"/>
  </p:handoutMasterIdLst>
  <p:sldIdLst>
    <p:sldId id="259" r:id="rId2"/>
    <p:sldId id="258" r:id="rId3"/>
    <p:sldId id="276" r:id="rId4"/>
    <p:sldId id="280" r:id="rId5"/>
    <p:sldId id="282" r:id="rId6"/>
    <p:sldId id="283" r:id="rId7"/>
    <p:sldId id="285" r:id="rId8"/>
    <p:sldId id="287" r:id="rId9"/>
    <p:sldId id="288" r:id="rId10"/>
    <p:sldId id="290" r:id="rId11"/>
    <p:sldId id="292" r:id="rId12"/>
    <p:sldId id="291" r:id="rId13"/>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m.seok.46a@st.kyoto-u.ac.jp" initials="" lastIdx="4" clrIdx="0">
    <p:extLst>
      <p:ext uri="{19B8F6BF-5375-455C-9EA6-DF929625EA0E}">
        <p15:presenceInfo xmlns:p15="http://schemas.microsoft.com/office/powerpoint/2012/main" userId="S::lim.seok.46a@st.kyoto-u.ac.jp::84c93eb0-389d-4c21-b7b9-bc3e79f2610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D579"/>
    <a:srgbClr val="D9D9D9"/>
    <a:srgbClr val="FFFD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785"/>
    <p:restoredTop sz="96405"/>
  </p:normalViewPr>
  <p:slideViewPr>
    <p:cSldViewPr>
      <p:cViewPr varScale="1">
        <p:scale>
          <a:sx n="77" d="100"/>
          <a:sy n="77" d="100"/>
        </p:scale>
        <p:origin x="184" y="832"/>
      </p:cViewPr>
      <p:guideLst>
        <p:guide orient="horz" pos="2160"/>
        <p:guide pos="2880"/>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7-15T19:28:44.862" idx="1">
    <p:pos x="3129" y="3960"/>
    <p:text>この幅が800 kHzです</p:text>
    <p:extLst>
      <p:ext uri="{C676402C-5697-4E1C-873F-D02D1690AC5C}">
        <p15:threadingInfo xmlns:p15="http://schemas.microsoft.com/office/powerpoint/2012/main" timeZoneBias="-5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4-07-15T19:32:33.918" idx="3">
    <p:pos x="10" y="10"/>
    <p:text/>
    <p:extLst>
      <p:ext uri="{C676402C-5697-4E1C-873F-D02D1690AC5C}">
        <p15:threadingInfo xmlns:p15="http://schemas.microsoft.com/office/powerpoint/2012/main" timeZoneBias="-5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4E84E41-45BE-77F7-5A1A-B1475C8F0828}"/>
              </a:ext>
            </a:extLst>
          </p:cNvPr>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ＭＳ Ｐゴシック" panose="020B0600070205080204" pitchFamily="34" charset="-128"/>
              </a:defRPr>
            </a:lvl1pPr>
          </a:lstStyle>
          <a:p>
            <a:r>
              <a:rPr lang="en-US" altLang="ja-JP"/>
              <a:t>doc.: IEEE 802.15-&lt;doc#&gt;</a:t>
            </a:r>
          </a:p>
        </p:txBody>
      </p:sp>
      <p:sp>
        <p:nvSpPr>
          <p:cNvPr id="3075" name="Rectangle 3">
            <a:extLst>
              <a:ext uri="{FF2B5EF4-FFF2-40B4-BE49-F238E27FC236}">
                <a16:creationId xmlns:a16="http://schemas.microsoft.com/office/drawing/2014/main" id="{DE64FB6A-A308-65E6-507F-D8C62B6D8FF5}"/>
              </a:ext>
            </a:extLst>
          </p:cNvPr>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ＭＳ Ｐゴシック" panose="020B0600070205080204" pitchFamily="34" charset="-128"/>
              </a:defRPr>
            </a:lvl1pPr>
          </a:lstStyle>
          <a:p>
            <a:r>
              <a:rPr lang="en-US" altLang="ja-JP"/>
              <a:t>&lt;month year&gt;</a:t>
            </a:r>
          </a:p>
        </p:txBody>
      </p:sp>
      <p:sp>
        <p:nvSpPr>
          <p:cNvPr id="3076" name="Rectangle 4">
            <a:extLst>
              <a:ext uri="{FF2B5EF4-FFF2-40B4-BE49-F238E27FC236}">
                <a16:creationId xmlns:a16="http://schemas.microsoft.com/office/drawing/2014/main" id="{A7592BB8-DAB0-2809-0686-4F78A00F20CC}"/>
              </a:ext>
            </a:extLst>
          </p:cNvPr>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ea typeface="ＭＳ Ｐゴシック" panose="020B0600070205080204" pitchFamily="34" charset="-128"/>
              </a:defRPr>
            </a:lvl1pPr>
          </a:lstStyle>
          <a:p>
            <a:r>
              <a:rPr lang="en-US" altLang="ja-JP"/>
              <a:t>&lt;author&gt;, &lt;company&gt;</a:t>
            </a:r>
          </a:p>
        </p:txBody>
      </p:sp>
      <p:sp>
        <p:nvSpPr>
          <p:cNvPr id="3077" name="Rectangle 5">
            <a:extLst>
              <a:ext uri="{FF2B5EF4-FFF2-40B4-BE49-F238E27FC236}">
                <a16:creationId xmlns:a16="http://schemas.microsoft.com/office/drawing/2014/main" id="{28397ECE-FF10-CD06-ED2B-DC57449A3C28}"/>
              </a:ext>
            </a:extLst>
          </p:cNvPr>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ea typeface="ＭＳ Ｐゴシック" panose="020B0600070205080204" pitchFamily="34" charset="-128"/>
              </a:defRPr>
            </a:lvl1pPr>
          </a:lstStyle>
          <a:p>
            <a:r>
              <a:rPr lang="en-US" altLang="ja-JP"/>
              <a:t>Page </a:t>
            </a:r>
            <a:fld id="{170CD7B6-1B52-2043-8CF5-5F9390DE5BCB}" type="slidenum">
              <a:rPr lang="en-US" altLang="ja-JP"/>
              <a:pPr/>
              <a:t>‹#›</a:t>
            </a:fld>
            <a:endParaRPr lang="en-US" altLang="ja-JP"/>
          </a:p>
        </p:txBody>
      </p:sp>
      <p:sp>
        <p:nvSpPr>
          <p:cNvPr id="3078" name="Line 6">
            <a:extLst>
              <a:ext uri="{FF2B5EF4-FFF2-40B4-BE49-F238E27FC236}">
                <a16:creationId xmlns:a16="http://schemas.microsoft.com/office/drawing/2014/main" id="{906EB49A-EC76-8783-4E28-8C7C7F866FEF}"/>
              </a:ext>
            </a:extLst>
          </p:cNvPr>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79" name="Rectangle 7">
            <a:extLst>
              <a:ext uri="{FF2B5EF4-FFF2-40B4-BE49-F238E27FC236}">
                <a16:creationId xmlns:a16="http://schemas.microsoft.com/office/drawing/2014/main" id="{6E1D9957-0430-EE93-0195-08DECBF1EAF0}"/>
              </a:ext>
            </a:extLst>
          </p:cNvPr>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ja-JP" sz="1200">
                <a:ea typeface="ＭＳ Ｐゴシック" panose="020B0600070205080204" pitchFamily="34" charset="-128"/>
              </a:rPr>
              <a:t>Submission</a:t>
            </a:r>
          </a:p>
        </p:txBody>
      </p:sp>
      <p:sp>
        <p:nvSpPr>
          <p:cNvPr id="3080" name="Line 8">
            <a:extLst>
              <a:ext uri="{FF2B5EF4-FFF2-40B4-BE49-F238E27FC236}">
                <a16:creationId xmlns:a16="http://schemas.microsoft.com/office/drawing/2014/main" id="{B73B6B7B-A84B-B91B-9914-E101E19CD0DD}"/>
              </a:ext>
            </a:extLst>
          </p:cNvPr>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6A5CB00-3F3B-7CCF-DD90-E536D3902C11}"/>
              </a:ext>
            </a:extLst>
          </p:cNvPr>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ＭＳ Ｐゴシック" panose="020B0600070205080204" pitchFamily="34" charset="-128"/>
              </a:defRPr>
            </a:lvl1pPr>
          </a:lstStyle>
          <a:p>
            <a:r>
              <a:rPr lang="en-US" altLang="ja-JP"/>
              <a:t>doc.: IEEE 802.15-&lt;doc#&gt;</a:t>
            </a:r>
          </a:p>
        </p:txBody>
      </p:sp>
      <p:sp>
        <p:nvSpPr>
          <p:cNvPr id="2051" name="Rectangle 3">
            <a:extLst>
              <a:ext uri="{FF2B5EF4-FFF2-40B4-BE49-F238E27FC236}">
                <a16:creationId xmlns:a16="http://schemas.microsoft.com/office/drawing/2014/main" id="{7F40C394-458C-63AE-DECB-8B902BBFD80A}"/>
              </a:ext>
            </a:extLst>
          </p:cNvPr>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ＭＳ Ｐゴシック" panose="020B0600070205080204" pitchFamily="34" charset="-128"/>
              </a:defRPr>
            </a:lvl1pPr>
          </a:lstStyle>
          <a:p>
            <a:r>
              <a:rPr lang="en-US" altLang="ja-JP"/>
              <a:t>&lt;month year&gt;</a:t>
            </a:r>
          </a:p>
        </p:txBody>
      </p:sp>
      <p:sp>
        <p:nvSpPr>
          <p:cNvPr id="2052" name="Rectangle 4">
            <a:extLst>
              <a:ext uri="{FF2B5EF4-FFF2-40B4-BE49-F238E27FC236}">
                <a16:creationId xmlns:a16="http://schemas.microsoft.com/office/drawing/2014/main" id="{DDEE2699-05AB-B39E-7F93-02E797F8279C}"/>
              </a:ext>
            </a:extLst>
          </p:cNvPr>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a:extLst>
              <a:ext uri="{FF2B5EF4-FFF2-40B4-BE49-F238E27FC236}">
                <a16:creationId xmlns:a16="http://schemas.microsoft.com/office/drawing/2014/main" id="{20980659-98D1-0793-4012-50CA461AAF1B}"/>
              </a:ext>
            </a:extLst>
          </p:cNvPr>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2054" name="Rectangle 6">
            <a:extLst>
              <a:ext uri="{FF2B5EF4-FFF2-40B4-BE49-F238E27FC236}">
                <a16:creationId xmlns:a16="http://schemas.microsoft.com/office/drawing/2014/main" id="{F136039C-4ADB-49A9-F24A-E2E061820D9D}"/>
              </a:ext>
            </a:extLst>
          </p:cNvPr>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ea typeface="ＭＳ Ｐゴシック" panose="020B0600070205080204" pitchFamily="34" charset="-128"/>
              </a:defRPr>
            </a:lvl5pPr>
          </a:lstStyle>
          <a:p>
            <a:pPr lvl="4"/>
            <a:r>
              <a:rPr lang="en-US" altLang="ja-JP"/>
              <a:t>&lt;author&gt;, &lt;company&gt;</a:t>
            </a:r>
          </a:p>
        </p:txBody>
      </p:sp>
      <p:sp>
        <p:nvSpPr>
          <p:cNvPr id="2055" name="Rectangle 7">
            <a:extLst>
              <a:ext uri="{FF2B5EF4-FFF2-40B4-BE49-F238E27FC236}">
                <a16:creationId xmlns:a16="http://schemas.microsoft.com/office/drawing/2014/main" id="{1D51E58C-1AD7-D4B0-0C89-BF28C762F3B7}"/>
              </a:ext>
            </a:extLst>
          </p:cNvPr>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ea typeface="ＭＳ Ｐゴシック" panose="020B0600070205080204" pitchFamily="34" charset="-128"/>
              </a:defRPr>
            </a:lvl1pPr>
          </a:lstStyle>
          <a:p>
            <a:r>
              <a:rPr lang="en-US" altLang="ja-JP"/>
              <a:t>Page </a:t>
            </a:r>
            <a:fld id="{FB6476E2-48F4-6D4A-8617-DBF48E521CCA}" type="slidenum">
              <a:rPr lang="en-US" altLang="ja-JP"/>
              <a:pPr/>
              <a:t>‹#›</a:t>
            </a:fld>
            <a:endParaRPr lang="en-US" altLang="ja-JP"/>
          </a:p>
        </p:txBody>
      </p:sp>
      <p:sp>
        <p:nvSpPr>
          <p:cNvPr id="2056" name="Rectangle 8">
            <a:extLst>
              <a:ext uri="{FF2B5EF4-FFF2-40B4-BE49-F238E27FC236}">
                <a16:creationId xmlns:a16="http://schemas.microsoft.com/office/drawing/2014/main" id="{C11C44D1-9E1C-B888-CA63-87E3C1A179E1}"/>
              </a:ext>
            </a:extLst>
          </p:cNvPr>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ea typeface="ＭＳ Ｐゴシック" panose="020B0600070205080204" pitchFamily="34" charset="-128"/>
              </a:rPr>
              <a:t>Submission</a:t>
            </a:r>
          </a:p>
        </p:txBody>
      </p:sp>
      <p:sp>
        <p:nvSpPr>
          <p:cNvPr id="2057" name="Line 9">
            <a:extLst>
              <a:ext uri="{FF2B5EF4-FFF2-40B4-BE49-F238E27FC236}">
                <a16:creationId xmlns:a16="http://schemas.microsoft.com/office/drawing/2014/main" id="{8C14CB95-773B-9E48-8361-0F63DE44FBF5}"/>
              </a:ext>
            </a:extLst>
          </p:cNvPr>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58" name="Line 10">
            <a:extLst>
              <a:ext uri="{FF2B5EF4-FFF2-40B4-BE49-F238E27FC236}">
                <a16:creationId xmlns:a16="http://schemas.microsoft.com/office/drawing/2014/main" id="{9C39BFDA-48EC-B60F-29F2-9C7BB99FEEC3}"/>
              </a:ext>
            </a:extLst>
          </p:cNvPr>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0FD0D5-1CC5-948F-D361-E7BF4562FC95}"/>
              </a:ext>
            </a:extLst>
          </p:cNvPr>
          <p:cNvSpPr>
            <a:spLocks noGrp="1"/>
          </p:cNvSpPr>
          <p:nvPr>
            <p:ph type="ctrTitle"/>
          </p:nvPr>
        </p:nvSpPr>
        <p:spPr>
          <a:xfrm>
            <a:off x="1143000" y="1122363"/>
            <a:ext cx="6858000" cy="2387600"/>
          </a:xfrm>
        </p:spPr>
        <p:txBody>
          <a:bodyPr anchor="b"/>
          <a:lstStyle>
            <a:lvl1pPr algn="ctr">
              <a:defRPr sz="6000"/>
            </a:lvl1pPr>
          </a:lstStyle>
          <a:p>
            <a:r>
              <a:rPr lang="ja-JP" altLang="en-US"/>
              <a:t>マスター タイトルの書式設定</a:t>
            </a:r>
          </a:p>
        </p:txBody>
      </p:sp>
      <p:sp>
        <p:nvSpPr>
          <p:cNvPr id="3" name="字幕 2">
            <a:extLst>
              <a:ext uri="{FF2B5EF4-FFF2-40B4-BE49-F238E27FC236}">
                <a16:creationId xmlns:a16="http://schemas.microsoft.com/office/drawing/2014/main" id="{6608509F-BEAD-19D3-1B35-06037293E00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75DAA974-D59A-9B50-FFA6-57084853B4B5}"/>
              </a:ext>
            </a:extLst>
          </p:cNvPr>
          <p:cNvSpPr>
            <a:spLocks noGrp="1"/>
          </p:cNvSpPr>
          <p:nvPr>
            <p:ph type="dt" sz="half" idx="10"/>
          </p:nvPr>
        </p:nvSpPr>
        <p:spPr/>
        <p:txBody>
          <a:bodyPr/>
          <a:lstStyle>
            <a:lvl1pPr>
              <a:defRPr/>
            </a:lvl1pPr>
          </a:lstStyle>
          <a:p>
            <a:r>
              <a:rPr lang="en-US" altLang="ja-JP"/>
              <a:t>&lt;month year&gt;</a:t>
            </a:r>
          </a:p>
        </p:txBody>
      </p:sp>
      <p:sp>
        <p:nvSpPr>
          <p:cNvPr id="5" name="フッター プレースホルダー 4">
            <a:extLst>
              <a:ext uri="{FF2B5EF4-FFF2-40B4-BE49-F238E27FC236}">
                <a16:creationId xmlns:a16="http://schemas.microsoft.com/office/drawing/2014/main" id="{178D3BBE-AFA0-8795-EBF7-DCE9600EB30E}"/>
              </a:ext>
            </a:extLst>
          </p:cNvPr>
          <p:cNvSpPr>
            <a:spLocks noGrp="1"/>
          </p:cNvSpPr>
          <p:nvPr>
            <p:ph type="ftr" sz="quarter" idx="11"/>
          </p:nvPr>
        </p:nvSpPr>
        <p:spPr/>
        <p:txBody>
          <a:bodyPr/>
          <a:lstStyle>
            <a:lvl1pPr>
              <a:defRPr/>
            </a:lvl1pPr>
          </a:lstStyle>
          <a:p>
            <a:r>
              <a:rPr lang="en-US" altLang="ja-JP" dirty="0"/>
              <a:t>H. Harada (Kyoto University)</a:t>
            </a:r>
          </a:p>
        </p:txBody>
      </p:sp>
      <p:sp>
        <p:nvSpPr>
          <p:cNvPr id="6" name="スライド番号プレースホルダー 5">
            <a:extLst>
              <a:ext uri="{FF2B5EF4-FFF2-40B4-BE49-F238E27FC236}">
                <a16:creationId xmlns:a16="http://schemas.microsoft.com/office/drawing/2014/main" id="{29E2390B-B8EF-BE6F-E05F-AC4FF25AF278}"/>
              </a:ext>
            </a:extLst>
          </p:cNvPr>
          <p:cNvSpPr>
            <a:spLocks noGrp="1"/>
          </p:cNvSpPr>
          <p:nvPr>
            <p:ph type="sldNum" sz="quarter" idx="12"/>
          </p:nvPr>
        </p:nvSpPr>
        <p:spPr/>
        <p:txBody>
          <a:bodyPr/>
          <a:lstStyle>
            <a:lvl1pPr>
              <a:defRPr/>
            </a:lvl1pPr>
          </a:lstStyle>
          <a:p>
            <a:r>
              <a:rPr lang="en-US" altLang="ja-JP"/>
              <a:t>Slide </a:t>
            </a:r>
            <a:fld id="{4DCCDCFB-B5C7-5D48-9D1A-3B7C5A935EFC}" type="slidenum">
              <a:rPr lang="en-US" altLang="ja-JP"/>
              <a:pPr/>
              <a:t>‹#›</a:t>
            </a:fld>
            <a:endParaRPr lang="en-US" altLang="ja-JP"/>
          </a:p>
        </p:txBody>
      </p:sp>
    </p:spTree>
    <p:extLst>
      <p:ext uri="{BB962C8B-B14F-4D97-AF65-F5344CB8AC3E}">
        <p14:creationId xmlns:p14="http://schemas.microsoft.com/office/powerpoint/2010/main" val="3657326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63E193-9403-113F-7989-A51A173D0D38}"/>
              </a:ext>
            </a:extLst>
          </p:cNvPr>
          <p:cNvSpPr>
            <a:spLocks noGrp="1"/>
          </p:cNvSpPr>
          <p:nvPr>
            <p:ph type="title"/>
          </p:nvPr>
        </p:nvSpPr>
        <p:spPr/>
        <p:txBody>
          <a:bodyPr/>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C805C95-36CB-97FB-4B6F-60AA9BF02C77}"/>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E3CA86E0-5993-BF9C-0A3F-4419E9DADCA2}"/>
              </a:ext>
            </a:extLst>
          </p:cNvPr>
          <p:cNvSpPr>
            <a:spLocks noGrp="1"/>
          </p:cNvSpPr>
          <p:nvPr>
            <p:ph type="dt" sz="half" idx="10"/>
          </p:nvPr>
        </p:nvSpPr>
        <p:spPr/>
        <p:txBody>
          <a:bodyPr/>
          <a:lstStyle>
            <a:lvl1pPr>
              <a:defRPr/>
            </a:lvl1pPr>
          </a:lstStyle>
          <a:p>
            <a:r>
              <a:rPr lang="en-US" altLang="ja-JP"/>
              <a:t>&lt;month year&gt;</a:t>
            </a:r>
          </a:p>
        </p:txBody>
      </p:sp>
      <p:sp>
        <p:nvSpPr>
          <p:cNvPr id="5" name="フッター プレースホルダー 4">
            <a:extLst>
              <a:ext uri="{FF2B5EF4-FFF2-40B4-BE49-F238E27FC236}">
                <a16:creationId xmlns:a16="http://schemas.microsoft.com/office/drawing/2014/main" id="{B289A520-59AA-6E86-F92F-6F857175A866}"/>
              </a:ext>
            </a:extLst>
          </p:cNvPr>
          <p:cNvSpPr>
            <a:spLocks noGrp="1"/>
          </p:cNvSpPr>
          <p:nvPr>
            <p:ph type="ftr" sz="quarter" idx="11"/>
          </p:nvPr>
        </p:nvSpPr>
        <p:spPr/>
        <p:txBody>
          <a:bodyPr/>
          <a:lstStyle>
            <a:lvl1pPr>
              <a:defRPr/>
            </a:lvl1pPr>
          </a:lstStyle>
          <a:p>
            <a:r>
              <a:rPr lang="en-US" altLang="ja-JP"/>
              <a:t>&lt;author&gt;, &lt;company&gt;</a:t>
            </a:r>
          </a:p>
        </p:txBody>
      </p:sp>
      <p:sp>
        <p:nvSpPr>
          <p:cNvPr id="6" name="スライド番号プレースホルダー 5">
            <a:extLst>
              <a:ext uri="{FF2B5EF4-FFF2-40B4-BE49-F238E27FC236}">
                <a16:creationId xmlns:a16="http://schemas.microsoft.com/office/drawing/2014/main" id="{A7B81594-AEB2-8D7F-2832-868A02D953DF}"/>
              </a:ext>
            </a:extLst>
          </p:cNvPr>
          <p:cNvSpPr>
            <a:spLocks noGrp="1"/>
          </p:cNvSpPr>
          <p:nvPr>
            <p:ph type="sldNum" sz="quarter" idx="12"/>
          </p:nvPr>
        </p:nvSpPr>
        <p:spPr/>
        <p:txBody>
          <a:bodyPr/>
          <a:lstStyle>
            <a:lvl1pPr>
              <a:defRPr/>
            </a:lvl1pPr>
          </a:lstStyle>
          <a:p>
            <a:r>
              <a:rPr lang="en-US" altLang="ja-JP"/>
              <a:t>Slide </a:t>
            </a:r>
            <a:fld id="{053E574A-1585-EE43-9AC4-44E25284113F}" type="slidenum">
              <a:rPr lang="en-US" altLang="ja-JP"/>
              <a:pPr/>
              <a:t>‹#›</a:t>
            </a:fld>
            <a:endParaRPr lang="en-US" altLang="ja-JP"/>
          </a:p>
        </p:txBody>
      </p:sp>
    </p:spTree>
    <p:extLst>
      <p:ext uri="{BB962C8B-B14F-4D97-AF65-F5344CB8AC3E}">
        <p14:creationId xmlns:p14="http://schemas.microsoft.com/office/powerpoint/2010/main" val="1675259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EB1B045-2709-8532-6313-73A5B26AA0F0}"/>
              </a:ext>
            </a:extLst>
          </p:cNvPr>
          <p:cNvSpPr>
            <a:spLocks noGrp="1"/>
          </p:cNvSpPr>
          <p:nvPr>
            <p:ph type="title" orient="vert"/>
          </p:nvPr>
        </p:nvSpPr>
        <p:spPr>
          <a:xfrm>
            <a:off x="6515100" y="685800"/>
            <a:ext cx="1943100" cy="5410200"/>
          </a:xfrm>
        </p:spPr>
        <p:txBody>
          <a:bodyPr vert="eaVert"/>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8898DDB-2363-6D76-F118-48FD507335D9}"/>
              </a:ext>
            </a:extLst>
          </p:cNvPr>
          <p:cNvSpPr>
            <a:spLocks noGrp="1"/>
          </p:cNvSpPr>
          <p:nvPr>
            <p:ph type="body" orient="vert" idx="1"/>
          </p:nvPr>
        </p:nvSpPr>
        <p:spPr>
          <a:xfrm>
            <a:off x="685800" y="685800"/>
            <a:ext cx="5676900" cy="5410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F32A5821-660B-2DCB-9936-EC2A9FBA3769}"/>
              </a:ext>
            </a:extLst>
          </p:cNvPr>
          <p:cNvSpPr>
            <a:spLocks noGrp="1"/>
          </p:cNvSpPr>
          <p:nvPr>
            <p:ph type="dt" sz="half" idx="10"/>
          </p:nvPr>
        </p:nvSpPr>
        <p:spPr/>
        <p:txBody>
          <a:bodyPr/>
          <a:lstStyle>
            <a:lvl1pPr>
              <a:defRPr/>
            </a:lvl1pPr>
          </a:lstStyle>
          <a:p>
            <a:r>
              <a:rPr lang="en-US" altLang="ja-JP"/>
              <a:t>&lt;month year&gt;</a:t>
            </a:r>
          </a:p>
        </p:txBody>
      </p:sp>
      <p:sp>
        <p:nvSpPr>
          <p:cNvPr id="5" name="フッター プレースホルダー 4">
            <a:extLst>
              <a:ext uri="{FF2B5EF4-FFF2-40B4-BE49-F238E27FC236}">
                <a16:creationId xmlns:a16="http://schemas.microsoft.com/office/drawing/2014/main" id="{BF133DE5-8025-5CC8-42F0-DB4D4E4DD40C}"/>
              </a:ext>
            </a:extLst>
          </p:cNvPr>
          <p:cNvSpPr>
            <a:spLocks noGrp="1"/>
          </p:cNvSpPr>
          <p:nvPr>
            <p:ph type="ftr" sz="quarter" idx="11"/>
          </p:nvPr>
        </p:nvSpPr>
        <p:spPr/>
        <p:txBody>
          <a:bodyPr/>
          <a:lstStyle>
            <a:lvl1pPr>
              <a:defRPr/>
            </a:lvl1pPr>
          </a:lstStyle>
          <a:p>
            <a:r>
              <a:rPr lang="en-US" altLang="ja-JP"/>
              <a:t>&lt;author&gt;, &lt;company&gt;</a:t>
            </a:r>
          </a:p>
        </p:txBody>
      </p:sp>
      <p:sp>
        <p:nvSpPr>
          <p:cNvPr id="6" name="スライド番号プレースホルダー 5">
            <a:extLst>
              <a:ext uri="{FF2B5EF4-FFF2-40B4-BE49-F238E27FC236}">
                <a16:creationId xmlns:a16="http://schemas.microsoft.com/office/drawing/2014/main" id="{148D1A19-88DF-6CAC-9F7E-6AD4F81CDA27}"/>
              </a:ext>
            </a:extLst>
          </p:cNvPr>
          <p:cNvSpPr>
            <a:spLocks noGrp="1"/>
          </p:cNvSpPr>
          <p:nvPr>
            <p:ph type="sldNum" sz="quarter" idx="12"/>
          </p:nvPr>
        </p:nvSpPr>
        <p:spPr/>
        <p:txBody>
          <a:bodyPr/>
          <a:lstStyle>
            <a:lvl1pPr>
              <a:defRPr/>
            </a:lvl1pPr>
          </a:lstStyle>
          <a:p>
            <a:r>
              <a:rPr lang="en-US" altLang="ja-JP"/>
              <a:t>Slide </a:t>
            </a:r>
            <a:fld id="{C7609CC8-9621-C940-9ADD-555DE0F446B4}" type="slidenum">
              <a:rPr lang="en-US" altLang="ja-JP"/>
              <a:pPr/>
              <a:t>‹#›</a:t>
            </a:fld>
            <a:endParaRPr lang="en-US" altLang="ja-JP"/>
          </a:p>
        </p:txBody>
      </p:sp>
    </p:spTree>
    <p:extLst>
      <p:ext uri="{BB962C8B-B14F-4D97-AF65-F5344CB8AC3E}">
        <p14:creationId xmlns:p14="http://schemas.microsoft.com/office/powerpoint/2010/main" val="1637547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F95026-7D72-89CE-9BA3-BA651513885A}"/>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D2A85124-BE3C-A9B4-DEC7-BC72386878A9}"/>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B00089EB-8BB3-2D4D-5FB8-4CFF84258FB6}"/>
              </a:ext>
            </a:extLst>
          </p:cNvPr>
          <p:cNvSpPr>
            <a:spLocks noGrp="1"/>
          </p:cNvSpPr>
          <p:nvPr>
            <p:ph type="dt" sz="half" idx="10"/>
          </p:nvPr>
        </p:nvSpPr>
        <p:spPr/>
        <p:txBody>
          <a:bodyPr/>
          <a:lstStyle>
            <a:lvl1pPr>
              <a:defRPr/>
            </a:lvl1pPr>
          </a:lstStyle>
          <a:p>
            <a:r>
              <a:rPr lang="en-US" altLang="ja-JP"/>
              <a:t>&lt;month year&gt;</a:t>
            </a:r>
          </a:p>
        </p:txBody>
      </p:sp>
      <p:sp>
        <p:nvSpPr>
          <p:cNvPr id="6" name="スライド番号プレースホルダー 5">
            <a:extLst>
              <a:ext uri="{FF2B5EF4-FFF2-40B4-BE49-F238E27FC236}">
                <a16:creationId xmlns:a16="http://schemas.microsoft.com/office/drawing/2014/main" id="{0643F78D-6A3E-1295-3FE6-58CDF5B6DC1F}"/>
              </a:ext>
            </a:extLst>
          </p:cNvPr>
          <p:cNvSpPr>
            <a:spLocks noGrp="1"/>
          </p:cNvSpPr>
          <p:nvPr>
            <p:ph type="sldNum" sz="quarter" idx="12"/>
          </p:nvPr>
        </p:nvSpPr>
        <p:spPr/>
        <p:txBody>
          <a:bodyPr/>
          <a:lstStyle>
            <a:lvl1pPr>
              <a:defRPr/>
            </a:lvl1pPr>
          </a:lstStyle>
          <a:p>
            <a:r>
              <a:rPr lang="en-US" altLang="ja-JP"/>
              <a:t>Slide </a:t>
            </a:r>
            <a:fld id="{A7BB8295-9E98-6C46-8924-A289573E0324}" type="slidenum">
              <a:rPr lang="en-US" altLang="ja-JP"/>
              <a:pPr/>
              <a:t>‹#›</a:t>
            </a:fld>
            <a:endParaRPr lang="en-US" altLang="ja-JP"/>
          </a:p>
        </p:txBody>
      </p:sp>
      <p:sp>
        <p:nvSpPr>
          <p:cNvPr id="8" name="フッター プレースホルダー 4">
            <a:extLst>
              <a:ext uri="{FF2B5EF4-FFF2-40B4-BE49-F238E27FC236}">
                <a16:creationId xmlns:a16="http://schemas.microsoft.com/office/drawing/2014/main" id="{C7CBB0CE-C624-71B7-C3DC-9A85D6045CCF}"/>
              </a:ext>
            </a:extLst>
          </p:cNvPr>
          <p:cNvSpPr>
            <a:spLocks noGrp="1"/>
          </p:cNvSpPr>
          <p:nvPr>
            <p:ph type="ftr" sz="quarter" idx="11"/>
          </p:nvPr>
        </p:nvSpPr>
        <p:spPr>
          <a:xfrm>
            <a:off x="5486400" y="6475413"/>
            <a:ext cx="3124200" cy="184666"/>
          </a:xfrm>
        </p:spPr>
        <p:txBody>
          <a:bodyPr/>
          <a:lstStyle>
            <a:lvl1pPr>
              <a:defRPr/>
            </a:lvl1pPr>
          </a:lstStyle>
          <a:p>
            <a:r>
              <a:rPr lang="en-US" altLang="ja-JP" dirty="0"/>
              <a:t>H. Harada (Kyoto University)</a:t>
            </a:r>
          </a:p>
        </p:txBody>
      </p:sp>
    </p:spTree>
    <p:extLst>
      <p:ext uri="{BB962C8B-B14F-4D97-AF65-F5344CB8AC3E}">
        <p14:creationId xmlns:p14="http://schemas.microsoft.com/office/powerpoint/2010/main" val="2597253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38D5BF-6E5C-FB8A-728A-780130995D1A}"/>
              </a:ext>
            </a:extLst>
          </p:cNvPr>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8AC1E560-3542-38AC-CC02-47EC21E5B3AA}"/>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186C951E-3C03-8B3D-4C0E-1BCF9F893726}"/>
              </a:ext>
            </a:extLst>
          </p:cNvPr>
          <p:cNvSpPr>
            <a:spLocks noGrp="1"/>
          </p:cNvSpPr>
          <p:nvPr>
            <p:ph type="dt" sz="half" idx="10"/>
          </p:nvPr>
        </p:nvSpPr>
        <p:spPr/>
        <p:txBody>
          <a:bodyPr/>
          <a:lstStyle>
            <a:lvl1pPr>
              <a:defRPr/>
            </a:lvl1pPr>
          </a:lstStyle>
          <a:p>
            <a:r>
              <a:rPr lang="en-US" altLang="ja-JP"/>
              <a:t>&lt;month year&gt;</a:t>
            </a:r>
          </a:p>
        </p:txBody>
      </p:sp>
      <p:sp>
        <p:nvSpPr>
          <p:cNvPr id="6" name="スライド番号プレースホルダー 5">
            <a:extLst>
              <a:ext uri="{FF2B5EF4-FFF2-40B4-BE49-F238E27FC236}">
                <a16:creationId xmlns:a16="http://schemas.microsoft.com/office/drawing/2014/main" id="{9CE5380D-FC44-805F-EF8F-A66052C7A954}"/>
              </a:ext>
            </a:extLst>
          </p:cNvPr>
          <p:cNvSpPr>
            <a:spLocks noGrp="1"/>
          </p:cNvSpPr>
          <p:nvPr>
            <p:ph type="sldNum" sz="quarter" idx="12"/>
          </p:nvPr>
        </p:nvSpPr>
        <p:spPr/>
        <p:txBody>
          <a:bodyPr/>
          <a:lstStyle>
            <a:lvl1pPr>
              <a:defRPr/>
            </a:lvl1pPr>
          </a:lstStyle>
          <a:p>
            <a:r>
              <a:rPr lang="en-US" altLang="ja-JP"/>
              <a:t>Slide </a:t>
            </a:r>
            <a:fld id="{C5D73E17-1659-1D40-BF7F-499C6731C798}" type="slidenum">
              <a:rPr lang="en-US" altLang="ja-JP"/>
              <a:pPr/>
              <a:t>‹#›</a:t>
            </a:fld>
            <a:endParaRPr lang="en-US" altLang="ja-JP"/>
          </a:p>
        </p:txBody>
      </p:sp>
      <p:sp>
        <p:nvSpPr>
          <p:cNvPr id="7" name="フッター プレースホルダー 4">
            <a:extLst>
              <a:ext uri="{FF2B5EF4-FFF2-40B4-BE49-F238E27FC236}">
                <a16:creationId xmlns:a16="http://schemas.microsoft.com/office/drawing/2014/main" id="{4B6B4C62-E310-1850-00E0-8656A15879CB}"/>
              </a:ext>
            </a:extLst>
          </p:cNvPr>
          <p:cNvSpPr>
            <a:spLocks noGrp="1"/>
          </p:cNvSpPr>
          <p:nvPr>
            <p:ph type="ftr" sz="quarter" idx="11"/>
          </p:nvPr>
        </p:nvSpPr>
        <p:spPr>
          <a:xfrm>
            <a:off x="5486400" y="6475413"/>
            <a:ext cx="3124200" cy="184666"/>
          </a:xfrm>
        </p:spPr>
        <p:txBody>
          <a:bodyPr/>
          <a:lstStyle>
            <a:lvl1pPr>
              <a:defRPr/>
            </a:lvl1pPr>
          </a:lstStyle>
          <a:p>
            <a:r>
              <a:rPr lang="en-US" altLang="ja-JP" dirty="0"/>
              <a:t>H. Harada (Kyoto University)</a:t>
            </a:r>
          </a:p>
        </p:txBody>
      </p:sp>
    </p:spTree>
    <p:extLst>
      <p:ext uri="{BB962C8B-B14F-4D97-AF65-F5344CB8AC3E}">
        <p14:creationId xmlns:p14="http://schemas.microsoft.com/office/powerpoint/2010/main" val="1843907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02F048-1668-7746-6539-3E4265133668}"/>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3A92D81E-1963-2187-E1A4-DE1F3B561EF1}"/>
              </a:ext>
            </a:extLst>
          </p:cNvPr>
          <p:cNvSpPr>
            <a:spLocks noGrp="1"/>
          </p:cNvSpPr>
          <p:nvPr>
            <p:ph sz="half" idx="1"/>
          </p:nvPr>
        </p:nvSpPr>
        <p:spPr>
          <a:xfrm>
            <a:off x="6858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a:extLst>
              <a:ext uri="{FF2B5EF4-FFF2-40B4-BE49-F238E27FC236}">
                <a16:creationId xmlns:a16="http://schemas.microsoft.com/office/drawing/2014/main" id="{10596598-6510-2583-53E3-C4A641C9CE69}"/>
              </a:ext>
            </a:extLst>
          </p:cNvPr>
          <p:cNvSpPr>
            <a:spLocks noGrp="1"/>
          </p:cNvSpPr>
          <p:nvPr>
            <p:ph sz="half" idx="2"/>
          </p:nvPr>
        </p:nvSpPr>
        <p:spPr>
          <a:xfrm>
            <a:off x="46482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a:extLst>
              <a:ext uri="{FF2B5EF4-FFF2-40B4-BE49-F238E27FC236}">
                <a16:creationId xmlns:a16="http://schemas.microsoft.com/office/drawing/2014/main" id="{D1A991C8-C303-E393-F3EC-560E7E1B1D3E}"/>
              </a:ext>
            </a:extLst>
          </p:cNvPr>
          <p:cNvSpPr>
            <a:spLocks noGrp="1"/>
          </p:cNvSpPr>
          <p:nvPr>
            <p:ph type="dt" sz="half" idx="10"/>
          </p:nvPr>
        </p:nvSpPr>
        <p:spPr/>
        <p:txBody>
          <a:bodyPr/>
          <a:lstStyle>
            <a:lvl1pPr>
              <a:defRPr/>
            </a:lvl1pPr>
          </a:lstStyle>
          <a:p>
            <a:r>
              <a:rPr lang="en-US" altLang="ja-JP"/>
              <a:t>&lt;month year&gt;</a:t>
            </a:r>
          </a:p>
        </p:txBody>
      </p:sp>
      <p:sp>
        <p:nvSpPr>
          <p:cNvPr id="7" name="スライド番号プレースホルダー 6">
            <a:extLst>
              <a:ext uri="{FF2B5EF4-FFF2-40B4-BE49-F238E27FC236}">
                <a16:creationId xmlns:a16="http://schemas.microsoft.com/office/drawing/2014/main" id="{3B3FB6FE-08F4-9EBC-C5F6-12B17D006F00}"/>
              </a:ext>
            </a:extLst>
          </p:cNvPr>
          <p:cNvSpPr>
            <a:spLocks noGrp="1"/>
          </p:cNvSpPr>
          <p:nvPr>
            <p:ph type="sldNum" sz="quarter" idx="12"/>
          </p:nvPr>
        </p:nvSpPr>
        <p:spPr/>
        <p:txBody>
          <a:bodyPr/>
          <a:lstStyle>
            <a:lvl1pPr>
              <a:defRPr/>
            </a:lvl1pPr>
          </a:lstStyle>
          <a:p>
            <a:r>
              <a:rPr lang="en-US" altLang="ja-JP"/>
              <a:t>Slide </a:t>
            </a:r>
            <a:fld id="{D4E79EDE-5B37-8044-AA05-517267225F12}" type="slidenum">
              <a:rPr lang="en-US" altLang="ja-JP"/>
              <a:pPr/>
              <a:t>‹#›</a:t>
            </a:fld>
            <a:endParaRPr lang="en-US" altLang="ja-JP"/>
          </a:p>
        </p:txBody>
      </p:sp>
      <p:sp>
        <p:nvSpPr>
          <p:cNvPr id="8" name="フッター プレースホルダー 4">
            <a:extLst>
              <a:ext uri="{FF2B5EF4-FFF2-40B4-BE49-F238E27FC236}">
                <a16:creationId xmlns:a16="http://schemas.microsoft.com/office/drawing/2014/main" id="{CC02105F-9D9F-E79C-07CD-320593D1EA38}"/>
              </a:ext>
            </a:extLst>
          </p:cNvPr>
          <p:cNvSpPr>
            <a:spLocks noGrp="1"/>
          </p:cNvSpPr>
          <p:nvPr>
            <p:ph type="ftr" sz="quarter" idx="11"/>
          </p:nvPr>
        </p:nvSpPr>
        <p:spPr>
          <a:xfrm>
            <a:off x="5486400" y="6475413"/>
            <a:ext cx="3124200" cy="184666"/>
          </a:xfrm>
        </p:spPr>
        <p:txBody>
          <a:bodyPr/>
          <a:lstStyle>
            <a:lvl1pPr>
              <a:defRPr/>
            </a:lvl1pPr>
          </a:lstStyle>
          <a:p>
            <a:r>
              <a:rPr lang="en-US" altLang="ja-JP" dirty="0"/>
              <a:t>H. Harada (Kyoto University)</a:t>
            </a:r>
          </a:p>
        </p:txBody>
      </p:sp>
    </p:spTree>
    <p:extLst>
      <p:ext uri="{BB962C8B-B14F-4D97-AF65-F5344CB8AC3E}">
        <p14:creationId xmlns:p14="http://schemas.microsoft.com/office/powerpoint/2010/main" val="3412894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3D5B57-74B8-9D79-6AA0-521675CD5145}"/>
              </a:ext>
            </a:extLst>
          </p:cNvPr>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8FBB555C-9183-D1CC-B942-AAF32FFAA1A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109E7362-BD5D-6701-4362-A1495AFE7196}"/>
              </a:ext>
            </a:extLst>
          </p:cNvPr>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a:extLst>
              <a:ext uri="{FF2B5EF4-FFF2-40B4-BE49-F238E27FC236}">
                <a16:creationId xmlns:a16="http://schemas.microsoft.com/office/drawing/2014/main" id="{3976C107-E9F3-9093-B0C1-68B7FB92629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53C43F66-6604-8F33-62A9-8074AC623227}"/>
              </a:ext>
            </a:extLst>
          </p:cNvPr>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a:extLst>
              <a:ext uri="{FF2B5EF4-FFF2-40B4-BE49-F238E27FC236}">
                <a16:creationId xmlns:a16="http://schemas.microsoft.com/office/drawing/2014/main" id="{982D9283-CD81-98F8-929C-276DB7AAA7B2}"/>
              </a:ext>
            </a:extLst>
          </p:cNvPr>
          <p:cNvSpPr>
            <a:spLocks noGrp="1"/>
          </p:cNvSpPr>
          <p:nvPr>
            <p:ph type="dt" sz="half" idx="10"/>
          </p:nvPr>
        </p:nvSpPr>
        <p:spPr/>
        <p:txBody>
          <a:bodyPr/>
          <a:lstStyle>
            <a:lvl1pPr>
              <a:defRPr/>
            </a:lvl1pPr>
          </a:lstStyle>
          <a:p>
            <a:r>
              <a:rPr lang="en-US" altLang="ja-JP"/>
              <a:t>&lt;month year&gt;</a:t>
            </a:r>
          </a:p>
        </p:txBody>
      </p:sp>
      <p:sp>
        <p:nvSpPr>
          <p:cNvPr id="9" name="スライド番号プレースホルダー 8">
            <a:extLst>
              <a:ext uri="{FF2B5EF4-FFF2-40B4-BE49-F238E27FC236}">
                <a16:creationId xmlns:a16="http://schemas.microsoft.com/office/drawing/2014/main" id="{B71451A7-0059-4CA1-B74F-9AE608B58ED1}"/>
              </a:ext>
            </a:extLst>
          </p:cNvPr>
          <p:cNvSpPr>
            <a:spLocks noGrp="1"/>
          </p:cNvSpPr>
          <p:nvPr>
            <p:ph type="sldNum" sz="quarter" idx="12"/>
          </p:nvPr>
        </p:nvSpPr>
        <p:spPr/>
        <p:txBody>
          <a:bodyPr/>
          <a:lstStyle>
            <a:lvl1pPr>
              <a:defRPr/>
            </a:lvl1pPr>
          </a:lstStyle>
          <a:p>
            <a:r>
              <a:rPr lang="en-US" altLang="ja-JP"/>
              <a:t>Slide </a:t>
            </a:r>
            <a:fld id="{72D875E0-1C4C-AB41-8515-9C180A7E0891}" type="slidenum">
              <a:rPr lang="en-US" altLang="ja-JP"/>
              <a:pPr/>
              <a:t>‹#›</a:t>
            </a:fld>
            <a:endParaRPr lang="en-US" altLang="ja-JP"/>
          </a:p>
        </p:txBody>
      </p:sp>
      <p:sp>
        <p:nvSpPr>
          <p:cNvPr id="10" name="フッター プレースホルダー 4">
            <a:extLst>
              <a:ext uri="{FF2B5EF4-FFF2-40B4-BE49-F238E27FC236}">
                <a16:creationId xmlns:a16="http://schemas.microsoft.com/office/drawing/2014/main" id="{7A12AA74-B419-B5E1-9938-23498AE6432B}"/>
              </a:ext>
            </a:extLst>
          </p:cNvPr>
          <p:cNvSpPr>
            <a:spLocks noGrp="1"/>
          </p:cNvSpPr>
          <p:nvPr>
            <p:ph type="ftr" sz="quarter" idx="11"/>
          </p:nvPr>
        </p:nvSpPr>
        <p:spPr>
          <a:xfrm>
            <a:off x="5486400" y="6475413"/>
            <a:ext cx="3124200" cy="184666"/>
          </a:xfrm>
        </p:spPr>
        <p:txBody>
          <a:bodyPr/>
          <a:lstStyle>
            <a:lvl1pPr>
              <a:defRPr/>
            </a:lvl1pPr>
          </a:lstStyle>
          <a:p>
            <a:r>
              <a:rPr lang="en-US" altLang="ja-JP" dirty="0"/>
              <a:t>H. Harada (Kyoto University)</a:t>
            </a:r>
          </a:p>
        </p:txBody>
      </p:sp>
    </p:spTree>
    <p:extLst>
      <p:ext uri="{BB962C8B-B14F-4D97-AF65-F5344CB8AC3E}">
        <p14:creationId xmlns:p14="http://schemas.microsoft.com/office/powerpoint/2010/main" val="2836197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5E4C2A-56AD-BCC1-5554-C87416B5E176}"/>
              </a:ext>
            </a:extLst>
          </p:cNvPr>
          <p:cNvSpPr>
            <a:spLocks noGrp="1"/>
          </p:cNvSpPr>
          <p:nvPr>
            <p:ph type="title"/>
          </p:nvPr>
        </p:nvSpPr>
        <p:spPr/>
        <p:txBody>
          <a:bodyPr/>
          <a:lstStyle/>
          <a:p>
            <a:r>
              <a:rPr lang="ja-JP" altLang="en-US"/>
              <a:t>マスター タイトルの書式設定</a:t>
            </a:r>
          </a:p>
        </p:txBody>
      </p:sp>
      <p:sp>
        <p:nvSpPr>
          <p:cNvPr id="3" name="日付プレースホルダー 2">
            <a:extLst>
              <a:ext uri="{FF2B5EF4-FFF2-40B4-BE49-F238E27FC236}">
                <a16:creationId xmlns:a16="http://schemas.microsoft.com/office/drawing/2014/main" id="{4D7BDCC2-7C93-6F5A-4C68-B7027D0B73D5}"/>
              </a:ext>
            </a:extLst>
          </p:cNvPr>
          <p:cNvSpPr>
            <a:spLocks noGrp="1"/>
          </p:cNvSpPr>
          <p:nvPr>
            <p:ph type="dt" sz="half" idx="10"/>
          </p:nvPr>
        </p:nvSpPr>
        <p:spPr/>
        <p:txBody>
          <a:bodyPr/>
          <a:lstStyle>
            <a:lvl1pPr>
              <a:defRPr/>
            </a:lvl1pPr>
          </a:lstStyle>
          <a:p>
            <a:r>
              <a:rPr lang="en-US" altLang="ja-JP"/>
              <a:t>&lt;month year&gt;</a:t>
            </a:r>
          </a:p>
        </p:txBody>
      </p:sp>
      <p:sp>
        <p:nvSpPr>
          <p:cNvPr id="5" name="スライド番号プレースホルダー 4">
            <a:extLst>
              <a:ext uri="{FF2B5EF4-FFF2-40B4-BE49-F238E27FC236}">
                <a16:creationId xmlns:a16="http://schemas.microsoft.com/office/drawing/2014/main" id="{0DD67AD9-4728-8CB7-FBD4-CCC7398C1AB9}"/>
              </a:ext>
            </a:extLst>
          </p:cNvPr>
          <p:cNvSpPr>
            <a:spLocks noGrp="1"/>
          </p:cNvSpPr>
          <p:nvPr>
            <p:ph type="sldNum" sz="quarter" idx="12"/>
          </p:nvPr>
        </p:nvSpPr>
        <p:spPr/>
        <p:txBody>
          <a:bodyPr/>
          <a:lstStyle>
            <a:lvl1pPr>
              <a:defRPr/>
            </a:lvl1pPr>
          </a:lstStyle>
          <a:p>
            <a:r>
              <a:rPr lang="en-US" altLang="ja-JP"/>
              <a:t>Slide </a:t>
            </a:r>
            <a:fld id="{6C470715-CA17-1440-9A00-ABF0CF256EB7}" type="slidenum">
              <a:rPr lang="en-US" altLang="ja-JP"/>
              <a:pPr/>
              <a:t>‹#›</a:t>
            </a:fld>
            <a:endParaRPr lang="en-US" altLang="ja-JP"/>
          </a:p>
        </p:txBody>
      </p:sp>
      <p:sp>
        <p:nvSpPr>
          <p:cNvPr id="6" name="フッター プレースホルダー 4">
            <a:extLst>
              <a:ext uri="{FF2B5EF4-FFF2-40B4-BE49-F238E27FC236}">
                <a16:creationId xmlns:a16="http://schemas.microsoft.com/office/drawing/2014/main" id="{7CA6C2F9-6082-3B69-1005-C18946AFC818}"/>
              </a:ext>
            </a:extLst>
          </p:cNvPr>
          <p:cNvSpPr>
            <a:spLocks noGrp="1"/>
          </p:cNvSpPr>
          <p:nvPr>
            <p:ph type="ftr" sz="quarter" idx="11"/>
          </p:nvPr>
        </p:nvSpPr>
        <p:spPr>
          <a:xfrm>
            <a:off x="5486400" y="6475413"/>
            <a:ext cx="3124200" cy="184666"/>
          </a:xfrm>
        </p:spPr>
        <p:txBody>
          <a:bodyPr/>
          <a:lstStyle>
            <a:lvl1pPr>
              <a:defRPr/>
            </a:lvl1pPr>
          </a:lstStyle>
          <a:p>
            <a:r>
              <a:rPr lang="en-US" altLang="ja-JP" dirty="0"/>
              <a:t>H. Harada (Kyoto University)</a:t>
            </a:r>
          </a:p>
        </p:txBody>
      </p:sp>
    </p:spTree>
    <p:extLst>
      <p:ext uri="{BB962C8B-B14F-4D97-AF65-F5344CB8AC3E}">
        <p14:creationId xmlns:p14="http://schemas.microsoft.com/office/powerpoint/2010/main" val="253713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7388A66-9025-A526-380A-F4C85E973BE4}"/>
              </a:ext>
            </a:extLst>
          </p:cNvPr>
          <p:cNvSpPr>
            <a:spLocks noGrp="1"/>
          </p:cNvSpPr>
          <p:nvPr>
            <p:ph type="dt" sz="half" idx="10"/>
          </p:nvPr>
        </p:nvSpPr>
        <p:spPr/>
        <p:txBody>
          <a:bodyPr/>
          <a:lstStyle>
            <a:lvl1pPr>
              <a:defRPr/>
            </a:lvl1pPr>
          </a:lstStyle>
          <a:p>
            <a:r>
              <a:rPr lang="en-US" altLang="ja-JP"/>
              <a:t>&lt;month year&gt;</a:t>
            </a:r>
          </a:p>
        </p:txBody>
      </p:sp>
      <p:sp>
        <p:nvSpPr>
          <p:cNvPr id="4" name="スライド番号プレースホルダー 3">
            <a:extLst>
              <a:ext uri="{FF2B5EF4-FFF2-40B4-BE49-F238E27FC236}">
                <a16:creationId xmlns:a16="http://schemas.microsoft.com/office/drawing/2014/main" id="{B9093918-315A-A117-F8C2-F61744FE2CC8}"/>
              </a:ext>
            </a:extLst>
          </p:cNvPr>
          <p:cNvSpPr>
            <a:spLocks noGrp="1"/>
          </p:cNvSpPr>
          <p:nvPr>
            <p:ph type="sldNum" sz="quarter" idx="12"/>
          </p:nvPr>
        </p:nvSpPr>
        <p:spPr/>
        <p:txBody>
          <a:bodyPr/>
          <a:lstStyle>
            <a:lvl1pPr>
              <a:defRPr/>
            </a:lvl1pPr>
          </a:lstStyle>
          <a:p>
            <a:r>
              <a:rPr lang="en-US" altLang="ja-JP"/>
              <a:t>Slide </a:t>
            </a:r>
            <a:fld id="{C2764211-2564-534C-81C1-DD39658BDD1F}" type="slidenum">
              <a:rPr lang="en-US" altLang="ja-JP"/>
              <a:pPr/>
              <a:t>‹#›</a:t>
            </a:fld>
            <a:endParaRPr lang="en-US" altLang="ja-JP"/>
          </a:p>
        </p:txBody>
      </p:sp>
      <p:sp>
        <p:nvSpPr>
          <p:cNvPr id="7" name="フッター プレースホルダー 4">
            <a:extLst>
              <a:ext uri="{FF2B5EF4-FFF2-40B4-BE49-F238E27FC236}">
                <a16:creationId xmlns:a16="http://schemas.microsoft.com/office/drawing/2014/main" id="{9D035B8D-CC0A-E4DF-64B4-82C5717FEDD6}"/>
              </a:ext>
            </a:extLst>
          </p:cNvPr>
          <p:cNvSpPr>
            <a:spLocks noGrp="1"/>
          </p:cNvSpPr>
          <p:nvPr>
            <p:ph type="ftr" sz="quarter" idx="11"/>
          </p:nvPr>
        </p:nvSpPr>
        <p:spPr>
          <a:xfrm>
            <a:off x="5486400" y="6475413"/>
            <a:ext cx="3124200" cy="184666"/>
          </a:xfrm>
        </p:spPr>
        <p:txBody>
          <a:bodyPr/>
          <a:lstStyle>
            <a:lvl1pPr>
              <a:defRPr/>
            </a:lvl1pPr>
          </a:lstStyle>
          <a:p>
            <a:r>
              <a:rPr lang="en-US" altLang="ja-JP" dirty="0"/>
              <a:t>J. Lim and H. Harada (Kyoto University)</a:t>
            </a:r>
          </a:p>
        </p:txBody>
      </p:sp>
    </p:spTree>
    <p:extLst>
      <p:ext uri="{BB962C8B-B14F-4D97-AF65-F5344CB8AC3E}">
        <p14:creationId xmlns:p14="http://schemas.microsoft.com/office/powerpoint/2010/main" val="1347277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848FE1-AB54-A81D-F631-D0A63C7674D4}"/>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E15B1374-63A3-CCE8-B622-607933DDD72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a:extLst>
              <a:ext uri="{FF2B5EF4-FFF2-40B4-BE49-F238E27FC236}">
                <a16:creationId xmlns:a16="http://schemas.microsoft.com/office/drawing/2014/main" id="{1F38F896-7326-97B3-5CAE-AD23322B273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A2CDF0B6-5929-BE9F-2B14-31848326FF4E}"/>
              </a:ext>
            </a:extLst>
          </p:cNvPr>
          <p:cNvSpPr>
            <a:spLocks noGrp="1"/>
          </p:cNvSpPr>
          <p:nvPr>
            <p:ph type="dt" sz="half" idx="10"/>
          </p:nvPr>
        </p:nvSpPr>
        <p:spPr/>
        <p:txBody>
          <a:bodyPr/>
          <a:lstStyle>
            <a:lvl1pPr>
              <a:defRPr/>
            </a:lvl1pPr>
          </a:lstStyle>
          <a:p>
            <a:r>
              <a:rPr lang="en-US" altLang="ja-JP"/>
              <a:t>&lt;month year&gt;</a:t>
            </a:r>
          </a:p>
        </p:txBody>
      </p:sp>
      <p:sp>
        <p:nvSpPr>
          <p:cNvPr id="6" name="フッター プレースホルダー 5">
            <a:extLst>
              <a:ext uri="{FF2B5EF4-FFF2-40B4-BE49-F238E27FC236}">
                <a16:creationId xmlns:a16="http://schemas.microsoft.com/office/drawing/2014/main" id="{15E50602-45AE-97AB-6115-E2266BD7FA3E}"/>
              </a:ext>
            </a:extLst>
          </p:cNvPr>
          <p:cNvSpPr>
            <a:spLocks noGrp="1"/>
          </p:cNvSpPr>
          <p:nvPr>
            <p:ph type="ftr" sz="quarter" idx="11"/>
          </p:nvPr>
        </p:nvSpPr>
        <p:spPr/>
        <p:txBody>
          <a:bodyPr/>
          <a:lstStyle>
            <a:lvl1pPr>
              <a:defRPr/>
            </a:lvl1pPr>
          </a:lstStyle>
          <a:p>
            <a:r>
              <a:rPr lang="en-US" altLang="ja-JP"/>
              <a:t>&lt;author&gt;, &lt;company&gt;</a:t>
            </a:r>
          </a:p>
        </p:txBody>
      </p:sp>
      <p:sp>
        <p:nvSpPr>
          <p:cNvPr id="7" name="スライド番号プレースホルダー 6">
            <a:extLst>
              <a:ext uri="{FF2B5EF4-FFF2-40B4-BE49-F238E27FC236}">
                <a16:creationId xmlns:a16="http://schemas.microsoft.com/office/drawing/2014/main" id="{B98B941E-691E-65B8-AD8D-3D136C1CDB98}"/>
              </a:ext>
            </a:extLst>
          </p:cNvPr>
          <p:cNvSpPr>
            <a:spLocks noGrp="1"/>
          </p:cNvSpPr>
          <p:nvPr>
            <p:ph type="sldNum" sz="quarter" idx="12"/>
          </p:nvPr>
        </p:nvSpPr>
        <p:spPr/>
        <p:txBody>
          <a:bodyPr/>
          <a:lstStyle>
            <a:lvl1pPr>
              <a:defRPr/>
            </a:lvl1pPr>
          </a:lstStyle>
          <a:p>
            <a:r>
              <a:rPr lang="en-US" altLang="ja-JP"/>
              <a:t>Slide </a:t>
            </a:r>
            <a:fld id="{73959065-9C44-6A45-942B-A806D32A84AA}" type="slidenum">
              <a:rPr lang="en-US" altLang="ja-JP"/>
              <a:pPr/>
              <a:t>‹#›</a:t>
            </a:fld>
            <a:endParaRPr lang="en-US" altLang="ja-JP"/>
          </a:p>
        </p:txBody>
      </p:sp>
    </p:spTree>
    <p:extLst>
      <p:ext uri="{BB962C8B-B14F-4D97-AF65-F5344CB8AC3E}">
        <p14:creationId xmlns:p14="http://schemas.microsoft.com/office/powerpoint/2010/main" val="1749804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ED1150-2E55-06FF-5B4B-7C35EECC02FD}"/>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a:extLst>
              <a:ext uri="{FF2B5EF4-FFF2-40B4-BE49-F238E27FC236}">
                <a16:creationId xmlns:a16="http://schemas.microsoft.com/office/drawing/2014/main" id="{ED305965-C2BD-22EB-0408-CD12B6E066E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p>
        </p:txBody>
      </p:sp>
      <p:sp>
        <p:nvSpPr>
          <p:cNvPr id="4" name="テキスト プレースホルダー 3">
            <a:extLst>
              <a:ext uri="{FF2B5EF4-FFF2-40B4-BE49-F238E27FC236}">
                <a16:creationId xmlns:a16="http://schemas.microsoft.com/office/drawing/2014/main" id="{8B9D976E-D919-EA2A-4902-53F5BBD385E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F6959FC9-74B7-E68D-3916-3BF936FE765F}"/>
              </a:ext>
            </a:extLst>
          </p:cNvPr>
          <p:cNvSpPr>
            <a:spLocks noGrp="1"/>
          </p:cNvSpPr>
          <p:nvPr>
            <p:ph type="dt" sz="half" idx="10"/>
          </p:nvPr>
        </p:nvSpPr>
        <p:spPr/>
        <p:txBody>
          <a:bodyPr/>
          <a:lstStyle>
            <a:lvl1pPr>
              <a:defRPr/>
            </a:lvl1pPr>
          </a:lstStyle>
          <a:p>
            <a:r>
              <a:rPr lang="en-US" altLang="ja-JP"/>
              <a:t>&lt;month year&gt;</a:t>
            </a:r>
          </a:p>
        </p:txBody>
      </p:sp>
      <p:sp>
        <p:nvSpPr>
          <p:cNvPr id="6" name="フッター プレースホルダー 5">
            <a:extLst>
              <a:ext uri="{FF2B5EF4-FFF2-40B4-BE49-F238E27FC236}">
                <a16:creationId xmlns:a16="http://schemas.microsoft.com/office/drawing/2014/main" id="{14F894A9-93BB-CF9E-20C5-EC741392D7C4}"/>
              </a:ext>
            </a:extLst>
          </p:cNvPr>
          <p:cNvSpPr>
            <a:spLocks noGrp="1"/>
          </p:cNvSpPr>
          <p:nvPr>
            <p:ph type="ftr" sz="quarter" idx="11"/>
          </p:nvPr>
        </p:nvSpPr>
        <p:spPr/>
        <p:txBody>
          <a:bodyPr/>
          <a:lstStyle>
            <a:lvl1pPr>
              <a:defRPr/>
            </a:lvl1pPr>
          </a:lstStyle>
          <a:p>
            <a:r>
              <a:rPr lang="en-US" altLang="ja-JP"/>
              <a:t>&lt;author&gt;, &lt;company&gt;</a:t>
            </a:r>
          </a:p>
        </p:txBody>
      </p:sp>
      <p:sp>
        <p:nvSpPr>
          <p:cNvPr id="7" name="スライド番号プレースホルダー 6">
            <a:extLst>
              <a:ext uri="{FF2B5EF4-FFF2-40B4-BE49-F238E27FC236}">
                <a16:creationId xmlns:a16="http://schemas.microsoft.com/office/drawing/2014/main" id="{7E7024A4-CD70-06F4-E65A-D439D427D10C}"/>
              </a:ext>
            </a:extLst>
          </p:cNvPr>
          <p:cNvSpPr>
            <a:spLocks noGrp="1"/>
          </p:cNvSpPr>
          <p:nvPr>
            <p:ph type="sldNum" sz="quarter" idx="12"/>
          </p:nvPr>
        </p:nvSpPr>
        <p:spPr/>
        <p:txBody>
          <a:bodyPr/>
          <a:lstStyle>
            <a:lvl1pPr>
              <a:defRPr/>
            </a:lvl1pPr>
          </a:lstStyle>
          <a:p>
            <a:r>
              <a:rPr lang="en-US" altLang="ja-JP"/>
              <a:t>Slide </a:t>
            </a:r>
            <a:fld id="{51677405-CA80-0D43-B024-3D2FE325E03A}" type="slidenum">
              <a:rPr lang="en-US" altLang="ja-JP"/>
              <a:pPr/>
              <a:t>‹#›</a:t>
            </a:fld>
            <a:endParaRPr lang="en-US" altLang="ja-JP"/>
          </a:p>
        </p:txBody>
      </p:sp>
    </p:spTree>
    <p:extLst>
      <p:ext uri="{BB962C8B-B14F-4D97-AF65-F5344CB8AC3E}">
        <p14:creationId xmlns:p14="http://schemas.microsoft.com/office/powerpoint/2010/main" val="2703059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46495D6-5E49-0654-FD1C-60333E21F57E}"/>
              </a:ext>
            </a:extLst>
          </p:cNvPr>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a:t>マスター タイトルの書式設定</a:t>
            </a:r>
            <a:endParaRPr lang="en-US" altLang="ja-JP"/>
          </a:p>
        </p:txBody>
      </p:sp>
      <p:sp>
        <p:nvSpPr>
          <p:cNvPr id="1027" name="Rectangle 3">
            <a:extLst>
              <a:ext uri="{FF2B5EF4-FFF2-40B4-BE49-F238E27FC236}">
                <a16:creationId xmlns:a16="http://schemas.microsoft.com/office/drawing/2014/main" id="{30D36E6F-1D50-3BC0-D5FD-3059614BE9A5}"/>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1028" name="Rectangle 4">
            <a:extLst>
              <a:ext uri="{FF2B5EF4-FFF2-40B4-BE49-F238E27FC236}">
                <a16:creationId xmlns:a16="http://schemas.microsoft.com/office/drawing/2014/main" id="{91F4EFEB-4DA1-5345-A823-11D50A2140A1}"/>
              </a:ext>
            </a:extLst>
          </p:cNvPr>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panose="020B0600070205080204" pitchFamily="34" charset="-128"/>
              </a:defRPr>
            </a:lvl1pPr>
          </a:lstStyle>
          <a:p>
            <a:r>
              <a:rPr lang="en-US" altLang="ja-JP" dirty="0"/>
              <a:t>May 2024</a:t>
            </a:r>
          </a:p>
        </p:txBody>
      </p:sp>
      <p:sp>
        <p:nvSpPr>
          <p:cNvPr id="1029" name="Rectangle 5">
            <a:extLst>
              <a:ext uri="{FF2B5EF4-FFF2-40B4-BE49-F238E27FC236}">
                <a16:creationId xmlns:a16="http://schemas.microsoft.com/office/drawing/2014/main" id="{F2996900-8024-7E03-0519-B0F6E6D560EC}"/>
              </a:ext>
            </a:extLst>
          </p:cNvPr>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panose="020B0600070205080204" pitchFamily="34" charset="-128"/>
              </a:defRPr>
            </a:lvl1pPr>
          </a:lstStyle>
          <a:p>
            <a:r>
              <a:rPr lang="en-US" altLang="ja-JP" dirty="0"/>
              <a:t>H. Harada (Kyoto University)</a:t>
            </a:r>
          </a:p>
        </p:txBody>
      </p:sp>
      <p:sp>
        <p:nvSpPr>
          <p:cNvPr id="1030" name="Rectangle 6">
            <a:extLst>
              <a:ext uri="{FF2B5EF4-FFF2-40B4-BE49-F238E27FC236}">
                <a16:creationId xmlns:a16="http://schemas.microsoft.com/office/drawing/2014/main" id="{BD881C5F-E440-7DD7-BED9-7494D1C43662}"/>
              </a:ext>
            </a:extLst>
          </p:cNvPr>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ＭＳ Ｐゴシック" panose="020B0600070205080204" pitchFamily="34" charset="-128"/>
              </a:defRPr>
            </a:lvl1pPr>
          </a:lstStyle>
          <a:p>
            <a:r>
              <a:rPr lang="en-US" altLang="ja-JP"/>
              <a:t>Slide </a:t>
            </a:r>
            <a:fld id="{7D056B4E-DEA5-984E-BD1E-E345DE00E152}" type="slidenum">
              <a:rPr lang="en-US" altLang="ja-JP"/>
              <a:pPr/>
              <a:t>‹#›</a:t>
            </a:fld>
            <a:endParaRPr lang="en-US" altLang="ja-JP"/>
          </a:p>
        </p:txBody>
      </p:sp>
      <p:sp>
        <p:nvSpPr>
          <p:cNvPr id="1031" name="Rectangle 7">
            <a:extLst>
              <a:ext uri="{FF2B5EF4-FFF2-40B4-BE49-F238E27FC236}">
                <a16:creationId xmlns:a16="http://schemas.microsoft.com/office/drawing/2014/main" id="{8D869010-F9D3-6C17-FF70-D808AB6385CB}"/>
              </a:ext>
            </a:extLst>
          </p:cNvPr>
          <p:cNvSpPr>
            <a:spLocks noChangeArrowheads="1"/>
          </p:cNvSpPr>
          <p:nvPr/>
        </p:nvSpPr>
        <p:spPr bwMode="auto">
          <a:xfrm>
            <a:off x="4344988" y="394156"/>
            <a:ext cx="411321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1828800" marR="0" lvl="4" indent="0" algn="r" defTabSz="914400" rtl="0" eaLnBrk="0" fontAlgn="base" latinLnBrk="0" hangingPunct="0">
              <a:lnSpc>
                <a:spcPct val="100000"/>
              </a:lnSpc>
              <a:spcBef>
                <a:spcPct val="0"/>
              </a:spcBef>
              <a:spcAft>
                <a:spcPct val="0"/>
              </a:spcAft>
              <a:buClrTx/>
              <a:buSzTx/>
              <a:buFontTx/>
              <a:buNone/>
              <a:tabLst/>
              <a:defRPr/>
            </a:pPr>
            <a:r>
              <a:rPr lang="en-US" altLang="ja-JP" sz="1400" b="1" dirty="0">
                <a:ea typeface="ＭＳ Ｐゴシック" panose="020B0600070205080204" pitchFamily="34" charset="-128"/>
              </a:rPr>
              <a:t>doc.: 15-24-0512-00-04ad</a:t>
            </a:r>
          </a:p>
        </p:txBody>
      </p:sp>
      <p:sp>
        <p:nvSpPr>
          <p:cNvPr id="1032" name="Line 8">
            <a:extLst>
              <a:ext uri="{FF2B5EF4-FFF2-40B4-BE49-F238E27FC236}">
                <a16:creationId xmlns:a16="http://schemas.microsoft.com/office/drawing/2014/main" id="{FF37431F-6A21-F372-2053-E4DC9B07C169}"/>
              </a:ext>
            </a:extLst>
          </p:cNvPr>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3" name="Rectangle 9">
            <a:extLst>
              <a:ext uri="{FF2B5EF4-FFF2-40B4-BE49-F238E27FC236}">
                <a16:creationId xmlns:a16="http://schemas.microsoft.com/office/drawing/2014/main" id="{075816F8-4B88-F61B-0AE1-5A963DCA01D6}"/>
              </a:ext>
            </a:extLst>
          </p:cNvPr>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ea typeface="ＭＳ Ｐゴシック" panose="020B0600070205080204" pitchFamily="34" charset="-128"/>
              </a:rPr>
              <a:t>Submission</a:t>
            </a:r>
          </a:p>
        </p:txBody>
      </p:sp>
      <p:sp>
        <p:nvSpPr>
          <p:cNvPr id="1034" name="Line 10">
            <a:extLst>
              <a:ext uri="{FF2B5EF4-FFF2-40B4-BE49-F238E27FC236}">
                <a16:creationId xmlns:a16="http://schemas.microsoft.com/office/drawing/2014/main" id="{9F489F84-0173-9201-88C0-D8E0581C4A9A}"/>
              </a:ext>
            </a:extLst>
          </p:cNvPr>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kumimoji="1" sz="3600" kern="12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anose="02020603050405020304" pitchFamily="18" charset="0"/>
        </a:defRPr>
      </a:lvl2pPr>
      <a:lvl3pPr algn="ctr" rtl="0" eaLnBrk="1" fontAlgn="base" hangingPunct="1">
        <a:spcBef>
          <a:spcPct val="0"/>
        </a:spcBef>
        <a:spcAft>
          <a:spcPct val="0"/>
        </a:spcAft>
        <a:defRPr kumimoji="1" sz="3600">
          <a:solidFill>
            <a:schemeClr val="tx2"/>
          </a:solidFill>
          <a:latin typeface="Times New Roman" panose="02020603050405020304" pitchFamily="18" charset="0"/>
        </a:defRPr>
      </a:lvl3pPr>
      <a:lvl4pPr algn="ctr" rtl="0" eaLnBrk="1" fontAlgn="base" hangingPunct="1">
        <a:spcBef>
          <a:spcPct val="0"/>
        </a:spcBef>
        <a:spcAft>
          <a:spcPct val="0"/>
        </a:spcAft>
        <a:defRPr kumimoji="1" sz="3600">
          <a:solidFill>
            <a:schemeClr val="tx2"/>
          </a:solidFill>
          <a:latin typeface="Times New Roman" panose="02020603050405020304" pitchFamily="18" charset="0"/>
        </a:defRPr>
      </a:lvl4pPr>
      <a:lvl5pPr algn="ctr" rtl="0" eaLnBrk="1" fontAlgn="base" hangingPunct="1">
        <a:spcBef>
          <a:spcPct val="0"/>
        </a:spcBef>
        <a:spcAft>
          <a:spcPct val="0"/>
        </a:spcAft>
        <a:defRPr kumimoji="1"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kumimoji="1"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kumimoji="1"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kumimoji="1"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kumimoji="1"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kumimoji="1"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kumimoji="1"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D4406DF-5171-F581-F857-F38F4DD7CAE5}"/>
              </a:ext>
            </a:extLst>
          </p:cNvPr>
          <p:cNvSpPr>
            <a:spLocks noGrp="1"/>
          </p:cNvSpPr>
          <p:nvPr>
            <p:ph type="sldNum" sz="quarter" idx="12"/>
          </p:nvPr>
        </p:nvSpPr>
        <p:spPr/>
        <p:txBody>
          <a:bodyPr/>
          <a:lstStyle/>
          <a:p>
            <a:r>
              <a:rPr lang="en-US" altLang="ja-JP"/>
              <a:t>Slide </a:t>
            </a:r>
            <a:fld id="{BBD08209-93F0-6647-80DA-96AB6B3B5CA3}" type="slidenum">
              <a:rPr lang="en-US" altLang="ja-JP"/>
              <a:pPr/>
              <a:t>1</a:t>
            </a:fld>
            <a:endParaRPr lang="en-US" altLang="ja-JP"/>
          </a:p>
        </p:txBody>
      </p:sp>
      <p:sp>
        <p:nvSpPr>
          <p:cNvPr id="27651" name="Rectangle 3">
            <a:extLst>
              <a:ext uri="{FF2B5EF4-FFF2-40B4-BE49-F238E27FC236}">
                <a16:creationId xmlns:a16="http://schemas.microsoft.com/office/drawing/2014/main" id="{76D73AA0-44BA-C9C3-7A5A-B1B945179217}"/>
              </a:ext>
            </a:extLst>
          </p:cNvPr>
          <p:cNvSpPr>
            <a:spLocks noChangeArrowheads="1"/>
          </p:cNvSpPr>
          <p:nvPr/>
        </p:nvSpPr>
        <p:spPr bwMode="auto">
          <a:xfrm>
            <a:off x="152400" y="609600"/>
            <a:ext cx="8991600" cy="5416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panose="020B0600070205080204" pitchFamily="34" charset="-128"/>
              </a:rPr>
              <a:t>Project: IEEE P802.15 Working Group for Wireless Personal Area Networks (WPANs)</a:t>
            </a:r>
            <a:endParaRPr lang="en-US" altLang="ja-JP" sz="1600" b="1" dirty="0">
              <a:solidFill>
                <a:schemeClr val="tx2"/>
              </a:solidFill>
              <a:ea typeface="ＭＳ Ｐゴシック" panose="020B0600070205080204" pitchFamily="34" charset="-128"/>
            </a:endParaRPr>
          </a:p>
          <a:p>
            <a:endParaRPr lang="en-US" altLang="ja-JP" sz="1600" dirty="0">
              <a:solidFill>
                <a:schemeClr val="tx2"/>
              </a:solidFill>
              <a:ea typeface="ＭＳ Ｐゴシック" panose="020B0600070205080204" pitchFamily="34" charset="-128"/>
            </a:endParaRPr>
          </a:p>
          <a:p>
            <a:r>
              <a:rPr lang="en-US" altLang="ja-JP" sz="1600" b="1" dirty="0">
                <a:solidFill>
                  <a:schemeClr val="tx2"/>
                </a:solidFill>
                <a:ea typeface="ＭＳ Ｐゴシック" panose="020B0600070205080204" pitchFamily="34" charset="-128"/>
              </a:rPr>
              <a:t>Submission Title:</a:t>
            </a:r>
            <a:r>
              <a:rPr lang="en-US" altLang="ja-JP" sz="1600" dirty="0">
                <a:solidFill>
                  <a:schemeClr val="tx2"/>
                </a:solidFill>
                <a:ea typeface="ＭＳ Ｐゴシック" panose="020B0600070205080204" pitchFamily="34" charset="-128"/>
              </a:rPr>
              <a:t> [</a:t>
            </a:r>
            <a:r>
              <a:rPr lang="en-US" altLang="ja-JP" sz="1600" b="1" dirty="0">
                <a:latin typeface="Times New Roman" panose="02020603050405020304" pitchFamily="18" charset="0"/>
                <a:cs typeface="Times New Roman" panose="02020603050405020304" pitchFamily="18" charset="0"/>
              </a:rPr>
              <a:t>Evaluation Methods for Transmission Characteristics of IEEE 802.15.4ad under Interference Noise</a:t>
            </a:r>
            <a:r>
              <a:rPr lang="en-US" altLang="ja-JP" sz="1600" dirty="0">
                <a:solidFill>
                  <a:schemeClr val="tx2"/>
                </a:solidFill>
                <a:ea typeface="ＭＳ Ｐゴシック" panose="020B0600070205080204" pitchFamily="34" charset="-128"/>
              </a:rPr>
              <a:t>]	</a:t>
            </a:r>
          </a:p>
          <a:p>
            <a:r>
              <a:rPr lang="en-US" altLang="ja-JP" sz="1600" b="1" dirty="0">
                <a:solidFill>
                  <a:schemeClr val="tx2"/>
                </a:solidFill>
                <a:ea typeface="ＭＳ Ｐゴシック" panose="020B0600070205080204" pitchFamily="34" charset="-128"/>
              </a:rPr>
              <a:t>Date Submitted: 11 September 2024</a:t>
            </a:r>
            <a:endParaRPr lang="en-US" altLang="ja-JP" sz="1600" dirty="0">
              <a:solidFill>
                <a:schemeClr val="tx2"/>
              </a:solidFill>
              <a:ea typeface="ＭＳ Ｐゴシック" panose="020B0600070205080204" pitchFamily="34" charset="-128"/>
            </a:endParaRPr>
          </a:p>
          <a:p>
            <a:r>
              <a:rPr lang="en-US" altLang="ja-JP" sz="1600" b="1" dirty="0">
                <a:solidFill>
                  <a:schemeClr val="tx2"/>
                </a:solidFill>
                <a:ea typeface="ＭＳ Ｐゴシック" panose="020B0600070205080204" pitchFamily="34" charset="-128"/>
              </a:rPr>
              <a:t>Source:</a:t>
            </a:r>
            <a:r>
              <a:rPr lang="en-US" altLang="ja-JP" sz="1600" dirty="0">
                <a:solidFill>
                  <a:schemeClr val="tx2"/>
                </a:solidFill>
                <a:ea typeface="ＭＳ Ｐゴシック" panose="020B0600070205080204" pitchFamily="34" charset="-128"/>
              </a:rPr>
              <a:t> Hiroshi Harada (Kyoto University)</a:t>
            </a:r>
          </a:p>
          <a:p>
            <a:r>
              <a:rPr lang="en-US" altLang="ja-JP" sz="1600" dirty="0">
                <a:solidFill>
                  <a:schemeClr val="tx2"/>
                </a:solidFill>
                <a:ea typeface="ＭＳ Ｐゴシック" panose="020B0600070205080204" pitchFamily="34" charset="-128"/>
              </a:rPr>
              <a:t>Address </a:t>
            </a:r>
            <a:r>
              <a:rPr lang="en-US" altLang="ja-JP" sz="1600" dirty="0" err="1">
                <a:ea typeface="ＭＳ Ｐゴシック" panose="020B0600070205080204" pitchFamily="34" charset="-128"/>
              </a:rPr>
              <a:t>Yoshidahonmachi</a:t>
            </a:r>
            <a:r>
              <a:rPr lang="en-US" altLang="ja-JP" sz="1600" dirty="0">
                <a:ea typeface="ＭＳ Ｐゴシック" panose="020B0600070205080204" pitchFamily="34" charset="-128"/>
              </a:rPr>
              <a:t>. Sakyo, Kyoto, 606-8501, Japan</a:t>
            </a:r>
          </a:p>
          <a:p>
            <a:r>
              <a:rPr lang="en-US" altLang="ja-JP" sz="1600" dirty="0">
                <a:solidFill>
                  <a:schemeClr val="tx2"/>
                </a:solidFill>
                <a:ea typeface="ＭＳ Ｐゴシック" panose="020B0600070205080204" pitchFamily="34" charset="-128"/>
              </a:rPr>
              <a:t>Voice</a:t>
            </a:r>
            <a:r>
              <a:rPr lang="en-US" altLang="ja-JP" sz="1600" dirty="0">
                <a:ea typeface="ＭＳ Ｐゴシック" panose="020B0600070205080204" pitchFamily="34" charset="-128"/>
              </a:rPr>
              <a:t>: +81-75-753-5317 </a:t>
            </a:r>
            <a:r>
              <a:rPr lang="en-US" altLang="ja-JP" sz="1600" dirty="0">
                <a:solidFill>
                  <a:schemeClr val="tx2"/>
                </a:solidFill>
                <a:ea typeface="ＭＳ Ｐゴシック" panose="020B0600070205080204" pitchFamily="34" charset="-128"/>
              </a:rPr>
              <a:t>, E-Mail: </a:t>
            </a:r>
            <a:r>
              <a:rPr lang="en-US" altLang="ja-JP" sz="1600" dirty="0" err="1">
                <a:ea typeface="ＭＳ Ｐゴシック" panose="020B0600070205080204" pitchFamily="34" charset="-128"/>
              </a:rPr>
              <a:t>hiroshi.harada@i.kyoto-u.ac.jp</a:t>
            </a:r>
            <a:r>
              <a:rPr lang="en-US" altLang="ja-JP" sz="1600" dirty="0">
                <a:solidFill>
                  <a:schemeClr val="tx2"/>
                </a:solidFill>
                <a:ea typeface="ＭＳ Ｐゴシック" panose="020B0600070205080204" pitchFamily="34" charset="-128"/>
              </a:rPr>
              <a:t>	</a:t>
            </a:r>
          </a:p>
          <a:p>
            <a:pPr>
              <a:spcBef>
                <a:spcPts val="600"/>
              </a:spcBef>
              <a:spcAft>
                <a:spcPts val="600"/>
              </a:spcAft>
            </a:pPr>
            <a:r>
              <a:rPr lang="en-US" altLang="ja-JP" sz="1600" b="1" dirty="0">
                <a:solidFill>
                  <a:schemeClr val="tx2"/>
                </a:solidFill>
                <a:ea typeface="ＭＳ Ｐゴシック" panose="020B0600070205080204" pitchFamily="34" charset="-128"/>
              </a:rPr>
              <a:t>Re:</a:t>
            </a:r>
            <a:r>
              <a:rPr lang="en-US" altLang="ja-JP" sz="1600" dirty="0">
                <a:solidFill>
                  <a:schemeClr val="tx2"/>
                </a:solidFill>
                <a:ea typeface="ＭＳ Ｐゴシック" panose="020B0600070205080204" pitchFamily="34" charset="-128"/>
              </a:rPr>
              <a:t> [</a:t>
            </a:r>
            <a:r>
              <a:rPr lang="en-US" altLang="en-US" sz="1600" dirty="0">
                <a:latin typeface="Times New Roman" panose="02020603050405020304" pitchFamily="18" charset="0"/>
              </a:rPr>
              <a:t>Wireless Next Generation, Long Range extension enhancements to 802.15.4-2020</a:t>
            </a:r>
            <a:r>
              <a:rPr lang="en-US" altLang="ja-JP" sz="1600" dirty="0">
                <a:solidFill>
                  <a:schemeClr val="tx2"/>
                </a:solidFill>
                <a:ea typeface="ＭＳ Ｐゴシック" panose="020B0600070205080204" pitchFamily="34" charset="-128"/>
              </a:rPr>
              <a:t>]</a:t>
            </a:r>
            <a:r>
              <a:rPr lang="en-US" altLang="ja-JP" dirty="0">
                <a:solidFill>
                  <a:schemeClr val="accent2"/>
                </a:solidFill>
                <a:ea typeface="ＭＳ Ｐゴシック" panose="020B0600070205080204" pitchFamily="34" charset="-128"/>
              </a:rPr>
              <a:t>	</a:t>
            </a:r>
            <a:endParaRPr lang="en-US" altLang="ja-JP" dirty="0">
              <a:solidFill>
                <a:schemeClr val="tx2"/>
              </a:solidFill>
              <a:ea typeface="ＭＳ Ｐゴシック" panose="020B0600070205080204" pitchFamily="34" charset="-128"/>
            </a:endParaRPr>
          </a:p>
          <a:p>
            <a:pPr>
              <a:spcBef>
                <a:spcPts val="600"/>
              </a:spcBef>
              <a:spcAft>
                <a:spcPts val="600"/>
              </a:spcAft>
            </a:pPr>
            <a:r>
              <a:rPr lang="en-US" altLang="ja-JP" sz="1600" b="1" dirty="0">
                <a:solidFill>
                  <a:schemeClr val="tx2"/>
                </a:solidFill>
                <a:ea typeface="ＭＳ Ｐゴシック" panose="020B0600070205080204" pitchFamily="34" charset="-128"/>
              </a:rPr>
              <a:t>Abstract:</a:t>
            </a:r>
            <a:r>
              <a:rPr lang="en-US" altLang="ja-JP" sz="1600" dirty="0">
                <a:ea typeface="ＭＳ Ｐゴシック" panose="020B0600070205080204" pitchFamily="34" charset="-128"/>
              </a:rPr>
              <a:t>	Evaluation Methods for Transmission Characteristics of IEEE 802.15.4ad. A part of  this contribution was supported from the commissioned research (No.05101) by National Institute of Information and Communications Technology (NICT) , Japan. </a:t>
            </a:r>
          </a:p>
          <a:p>
            <a:pPr>
              <a:spcBef>
                <a:spcPts val="600"/>
              </a:spcBef>
              <a:spcAft>
                <a:spcPts val="600"/>
              </a:spcAft>
            </a:pPr>
            <a:r>
              <a:rPr lang="en-US" altLang="ja-JP" sz="1600" b="1" dirty="0">
                <a:solidFill>
                  <a:schemeClr val="tx2"/>
                </a:solidFill>
                <a:ea typeface="ＭＳ Ｐゴシック" panose="020B0600070205080204" pitchFamily="34" charset="-128"/>
              </a:rPr>
              <a:t>Purpose:</a:t>
            </a:r>
            <a:r>
              <a:rPr lang="en-US" altLang="ja-JP" sz="1600" dirty="0">
                <a:solidFill>
                  <a:schemeClr val="tx2"/>
                </a:solidFill>
                <a:ea typeface="ＭＳ Ｐゴシック" panose="020B0600070205080204" pitchFamily="34" charset="-128"/>
              </a:rPr>
              <a:t>	 </a:t>
            </a:r>
            <a:r>
              <a:rPr lang="en-US" altLang="ja-JP" sz="1600" dirty="0">
                <a:ea typeface="ＭＳ Ｐゴシック" panose="020B0600070205080204" pitchFamily="34" charset="-128"/>
              </a:rPr>
              <a:t>Propose channel models to evaluate proposed systems for IEEE 802.15.4ad.</a:t>
            </a:r>
            <a:endParaRPr lang="en-US" altLang="ja-JP" sz="1600" dirty="0">
              <a:solidFill>
                <a:schemeClr val="tx2"/>
              </a:solidFill>
              <a:ea typeface="ＭＳ Ｐゴシック" panose="020B0600070205080204" pitchFamily="34" charset="-128"/>
            </a:endParaRPr>
          </a:p>
          <a:p>
            <a:pPr>
              <a:spcBef>
                <a:spcPts val="600"/>
              </a:spcBef>
              <a:spcAft>
                <a:spcPts val="600"/>
              </a:spcAft>
            </a:pPr>
            <a:r>
              <a:rPr lang="en-US" altLang="ja-JP" sz="1600" b="1" dirty="0">
                <a:solidFill>
                  <a:schemeClr val="tx2"/>
                </a:solidFill>
                <a:ea typeface="ＭＳ Ｐゴシック" panose="020B0600070205080204" pitchFamily="34" charset="-128"/>
              </a:rPr>
              <a:t>Notice:</a:t>
            </a:r>
            <a:r>
              <a:rPr lang="en-US" altLang="ja-JP" sz="1600" dirty="0">
                <a:solidFill>
                  <a:schemeClr val="tx2"/>
                </a:solidFill>
                <a:ea typeface="ＭＳ Ｐゴシック" panose="020B0600070205080204" pitchFamily="34"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panose="020B0600070205080204" pitchFamily="34" charset="-128"/>
              </a:rPr>
              <a:t>Release:</a:t>
            </a:r>
            <a:r>
              <a:rPr lang="en-US" altLang="ja-JP" sz="1600" dirty="0">
                <a:solidFill>
                  <a:schemeClr val="tx2"/>
                </a:solidFill>
                <a:ea typeface="ＭＳ Ｐゴシック" panose="020B0600070205080204" pitchFamily="34" charset="-128"/>
              </a:rPr>
              <a:t>	The contributor acknowledges and accepts that this contribution becomes the property of IEEE and may be made publicly available by P802.15.	</a:t>
            </a:r>
          </a:p>
        </p:txBody>
      </p:sp>
      <p:sp>
        <p:nvSpPr>
          <p:cNvPr id="2" name="フッター プレースホルダー 4">
            <a:extLst>
              <a:ext uri="{FF2B5EF4-FFF2-40B4-BE49-F238E27FC236}">
                <a16:creationId xmlns:a16="http://schemas.microsoft.com/office/drawing/2014/main" id="{25E62AD3-D0BC-BA06-3CFD-623CD620CF54}"/>
              </a:ext>
            </a:extLst>
          </p:cNvPr>
          <p:cNvSpPr>
            <a:spLocks noGrp="1"/>
          </p:cNvSpPr>
          <p:nvPr>
            <p:ph type="ftr" sz="quarter" idx="11"/>
          </p:nvPr>
        </p:nvSpPr>
        <p:spPr>
          <a:xfrm>
            <a:off x="5486400" y="6475413"/>
            <a:ext cx="3124200" cy="184666"/>
          </a:xfrm>
        </p:spPr>
        <p:txBody>
          <a:bodyPr/>
          <a:lstStyle/>
          <a:p>
            <a:r>
              <a:rPr lang="en-US" altLang="ja-JP" dirty="0"/>
              <a:t>H. Harada (Kyoto University)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グループ化 27">
            <a:extLst>
              <a:ext uri="{FF2B5EF4-FFF2-40B4-BE49-F238E27FC236}">
                <a16:creationId xmlns:a16="http://schemas.microsoft.com/office/drawing/2014/main" id="{78AFA6D0-3A39-7EA8-1923-7194FE169FCC}"/>
              </a:ext>
            </a:extLst>
          </p:cNvPr>
          <p:cNvGrpSpPr/>
          <p:nvPr/>
        </p:nvGrpSpPr>
        <p:grpSpPr>
          <a:xfrm>
            <a:off x="1299322" y="4594798"/>
            <a:ext cx="6077198" cy="1478983"/>
            <a:chOff x="1339993" y="2720187"/>
            <a:chExt cx="6077198" cy="1039743"/>
          </a:xfrm>
        </p:grpSpPr>
        <p:sp>
          <p:nvSpPr>
            <p:cNvPr id="29" name="正方形/長方形 28">
              <a:extLst>
                <a:ext uri="{FF2B5EF4-FFF2-40B4-BE49-F238E27FC236}">
                  <a16:creationId xmlns:a16="http://schemas.microsoft.com/office/drawing/2014/main" id="{C4D5CB8F-DC1B-D40F-F71A-1299556C7E25}"/>
                </a:ext>
              </a:extLst>
            </p:cNvPr>
            <p:cNvSpPr/>
            <p:nvPr/>
          </p:nvSpPr>
          <p:spPr bwMode="auto">
            <a:xfrm>
              <a:off x="1339993" y="2720187"/>
              <a:ext cx="792088" cy="1021093"/>
            </a:xfrm>
            <a:prstGeom prst="rect">
              <a:avLst/>
            </a:prstGeom>
            <a:solidFill>
              <a:srgbClr val="FFD579"/>
            </a:solidFill>
            <a:ln w="12700" cap="flat" cmpd="sng" algn="ctr">
              <a:solidFill>
                <a:srgbClr val="FFD579"/>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0" name="正方形/長方形 29">
              <a:extLst>
                <a:ext uri="{FF2B5EF4-FFF2-40B4-BE49-F238E27FC236}">
                  <a16:creationId xmlns:a16="http://schemas.microsoft.com/office/drawing/2014/main" id="{A4E573A5-69BE-C50A-76EF-9CA0DF298F8E}"/>
                </a:ext>
              </a:extLst>
            </p:cNvPr>
            <p:cNvSpPr/>
            <p:nvPr/>
          </p:nvSpPr>
          <p:spPr bwMode="auto">
            <a:xfrm>
              <a:off x="2397015" y="2723917"/>
              <a:ext cx="792088" cy="1021093"/>
            </a:xfrm>
            <a:prstGeom prst="rect">
              <a:avLst/>
            </a:prstGeom>
            <a:solidFill>
              <a:srgbClr val="FFD579"/>
            </a:solidFill>
            <a:ln w="12700" cap="flat" cmpd="sng" algn="ctr">
              <a:solidFill>
                <a:srgbClr val="FFD579"/>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1" name="正方形/長方形 30">
              <a:extLst>
                <a:ext uri="{FF2B5EF4-FFF2-40B4-BE49-F238E27FC236}">
                  <a16:creationId xmlns:a16="http://schemas.microsoft.com/office/drawing/2014/main" id="{BBEE80ED-AAFA-3F30-7498-8EB4C358AC2E}"/>
                </a:ext>
              </a:extLst>
            </p:cNvPr>
            <p:cNvSpPr/>
            <p:nvPr/>
          </p:nvSpPr>
          <p:spPr bwMode="auto">
            <a:xfrm>
              <a:off x="3454037" y="2727647"/>
              <a:ext cx="792088" cy="1021093"/>
            </a:xfrm>
            <a:prstGeom prst="rect">
              <a:avLst/>
            </a:prstGeom>
            <a:solidFill>
              <a:srgbClr val="FFD579"/>
            </a:solidFill>
            <a:ln w="12700" cap="flat" cmpd="sng" algn="ctr">
              <a:solidFill>
                <a:srgbClr val="FFD579"/>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2" name="正方形/長方形 31">
              <a:extLst>
                <a:ext uri="{FF2B5EF4-FFF2-40B4-BE49-F238E27FC236}">
                  <a16:creationId xmlns:a16="http://schemas.microsoft.com/office/drawing/2014/main" id="{2C871A7A-24B1-164F-3B0B-13AC6CCCA106}"/>
                </a:ext>
              </a:extLst>
            </p:cNvPr>
            <p:cNvSpPr/>
            <p:nvPr/>
          </p:nvSpPr>
          <p:spPr bwMode="auto">
            <a:xfrm>
              <a:off x="4511059" y="2731377"/>
              <a:ext cx="792088" cy="1021093"/>
            </a:xfrm>
            <a:prstGeom prst="rect">
              <a:avLst/>
            </a:prstGeom>
            <a:solidFill>
              <a:srgbClr val="FFD579"/>
            </a:solidFill>
            <a:ln w="12700" cap="flat" cmpd="sng" algn="ctr">
              <a:solidFill>
                <a:srgbClr val="FFD579"/>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3" name="正方形/長方形 32">
              <a:extLst>
                <a:ext uri="{FF2B5EF4-FFF2-40B4-BE49-F238E27FC236}">
                  <a16:creationId xmlns:a16="http://schemas.microsoft.com/office/drawing/2014/main" id="{9202E857-3534-51A6-1DF3-D4555D848889}"/>
                </a:ext>
              </a:extLst>
            </p:cNvPr>
            <p:cNvSpPr/>
            <p:nvPr/>
          </p:nvSpPr>
          <p:spPr bwMode="auto">
            <a:xfrm>
              <a:off x="5568081" y="2735107"/>
              <a:ext cx="792088" cy="1021093"/>
            </a:xfrm>
            <a:prstGeom prst="rect">
              <a:avLst/>
            </a:prstGeom>
            <a:solidFill>
              <a:srgbClr val="FFD579"/>
            </a:solidFill>
            <a:ln w="12700" cap="flat" cmpd="sng" algn="ctr">
              <a:solidFill>
                <a:srgbClr val="FFD579"/>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4" name="正方形/長方形 33">
              <a:extLst>
                <a:ext uri="{FF2B5EF4-FFF2-40B4-BE49-F238E27FC236}">
                  <a16:creationId xmlns:a16="http://schemas.microsoft.com/office/drawing/2014/main" id="{4DE8D198-4638-771A-0083-1F37DF402DA0}"/>
                </a:ext>
              </a:extLst>
            </p:cNvPr>
            <p:cNvSpPr/>
            <p:nvPr/>
          </p:nvSpPr>
          <p:spPr bwMode="auto">
            <a:xfrm>
              <a:off x="6625103" y="2738837"/>
              <a:ext cx="792088" cy="1021093"/>
            </a:xfrm>
            <a:prstGeom prst="rect">
              <a:avLst/>
            </a:prstGeom>
            <a:solidFill>
              <a:srgbClr val="FFD579"/>
            </a:solidFill>
            <a:ln w="12700" cap="flat" cmpd="sng" algn="ctr">
              <a:solidFill>
                <a:srgbClr val="FFD579"/>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sp>
        <p:nvSpPr>
          <p:cNvPr id="2" name="タイトル 1">
            <a:extLst>
              <a:ext uri="{FF2B5EF4-FFF2-40B4-BE49-F238E27FC236}">
                <a16:creationId xmlns:a16="http://schemas.microsoft.com/office/drawing/2014/main" id="{3CE227E7-3E00-C1B6-855E-4FBEC7A3F72C}"/>
              </a:ext>
            </a:extLst>
          </p:cNvPr>
          <p:cNvSpPr>
            <a:spLocks noGrp="1"/>
          </p:cNvSpPr>
          <p:nvPr>
            <p:ph type="title"/>
          </p:nvPr>
        </p:nvSpPr>
        <p:spPr/>
        <p:txBody>
          <a:bodyPr/>
          <a:lstStyle/>
          <a:p>
            <a:r>
              <a:rPr kumimoji="1" lang="en-US" altLang="ja-JP" dirty="0"/>
              <a:t>Examples</a:t>
            </a:r>
            <a:endParaRPr kumimoji="1" lang="ja-JP" altLang="en-US"/>
          </a:p>
        </p:txBody>
      </p:sp>
      <p:sp>
        <p:nvSpPr>
          <p:cNvPr id="3" name="コンテンツ プレースホルダー 2">
            <a:extLst>
              <a:ext uri="{FF2B5EF4-FFF2-40B4-BE49-F238E27FC236}">
                <a16:creationId xmlns:a16="http://schemas.microsoft.com/office/drawing/2014/main" id="{FCC2735A-50F2-2713-23F8-AF326DCB43B8}"/>
              </a:ext>
            </a:extLst>
          </p:cNvPr>
          <p:cNvSpPr>
            <a:spLocks noGrp="1"/>
          </p:cNvSpPr>
          <p:nvPr>
            <p:ph idx="1"/>
          </p:nvPr>
        </p:nvSpPr>
        <p:spPr>
          <a:xfrm>
            <a:off x="678733" y="1882781"/>
            <a:ext cx="7924800" cy="439688"/>
          </a:xfrm>
        </p:spPr>
        <p:txBody>
          <a:bodyPr/>
          <a:lstStyle/>
          <a:p>
            <a:r>
              <a:rPr kumimoji="1" lang="en-US" altLang="ja-JP" sz="2000" dirty="0">
                <a:latin typeface="Times New Roman" panose="02020603050405020304" pitchFamily="18" charset="0"/>
                <a:cs typeface="Times New Roman" panose="02020603050405020304" pitchFamily="18" charset="0"/>
              </a:rPr>
              <a:t>BW &lt; </a:t>
            </a:r>
            <a:r>
              <a:rPr kumimoji="1" lang="en-US" altLang="ja-JP" sz="2000" dirty="0" err="1">
                <a:latin typeface="Times New Roman" panose="02020603050405020304" pitchFamily="18" charset="0"/>
                <a:cs typeface="Times New Roman" panose="02020603050405020304" pitchFamily="18" charset="0"/>
              </a:rPr>
              <a:t>nBW</a:t>
            </a:r>
            <a:r>
              <a:rPr kumimoji="1" lang="en-US" altLang="ja-JP" sz="2000" dirty="0">
                <a:latin typeface="Times New Roman" panose="02020603050405020304" pitchFamily="18" charset="0"/>
                <a:cs typeface="Times New Roman" panose="02020603050405020304" pitchFamily="18" charset="0"/>
              </a:rPr>
              <a:t> or BW=</a:t>
            </a:r>
            <a:r>
              <a:rPr kumimoji="1" lang="en-US" altLang="ja-JP" sz="2000" dirty="0" err="1">
                <a:latin typeface="Times New Roman" panose="02020603050405020304" pitchFamily="18" charset="0"/>
                <a:cs typeface="Times New Roman" panose="02020603050405020304" pitchFamily="18" charset="0"/>
              </a:rPr>
              <a:t>nBW</a:t>
            </a:r>
            <a:endParaRPr lang="en-US" altLang="ja-JP" sz="2000" dirty="0">
              <a:latin typeface="Times New Roman" panose="02020603050405020304" pitchFamily="18" charset="0"/>
              <a:cs typeface="Times New Roman" panose="02020603050405020304" pitchFamily="18" charset="0"/>
            </a:endParaRPr>
          </a:p>
          <a:p>
            <a:endParaRPr lang="en-US" altLang="ja-JP" sz="2000" dirty="0">
              <a:latin typeface="Times New Roman" panose="02020603050405020304" pitchFamily="18" charset="0"/>
              <a:cs typeface="Times New Roman" panose="02020603050405020304" pitchFamily="18" charset="0"/>
            </a:endParaRPr>
          </a:p>
          <a:p>
            <a:endParaRPr lang="en-US" altLang="ja-JP" sz="2000" dirty="0">
              <a:latin typeface="Times New Roman" panose="02020603050405020304" pitchFamily="18" charset="0"/>
              <a:cs typeface="Times New Roman" panose="02020603050405020304" pitchFamily="18" charset="0"/>
            </a:endParaRPr>
          </a:p>
          <a:p>
            <a:endParaRPr lang="en-US" altLang="ja-JP" sz="2000" dirty="0">
              <a:latin typeface="Times New Roman" panose="02020603050405020304" pitchFamily="18" charset="0"/>
              <a:cs typeface="Times New Roman" panose="02020603050405020304" pitchFamily="18" charset="0"/>
            </a:endParaRPr>
          </a:p>
          <a:p>
            <a:endParaRPr lang="en-US" altLang="ja-JP" sz="2000" dirty="0">
              <a:latin typeface="Times New Roman" panose="02020603050405020304" pitchFamily="18" charset="0"/>
              <a:cs typeface="Times New Roman" panose="02020603050405020304" pitchFamily="18" charset="0"/>
            </a:endParaRPr>
          </a:p>
          <a:p>
            <a:endParaRPr kumimoji="1" lang="ja-JP" altLang="en-US" sz="2400">
              <a:latin typeface="Times New Roman" panose="02020603050405020304" pitchFamily="18" charset="0"/>
              <a:cs typeface="Times New Roman" panose="02020603050405020304" pitchFamily="18" charset="0"/>
            </a:endParaRPr>
          </a:p>
        </p:txBody>
      </p:sp>
      <p:sp>
        <p:nvSpPr>
          <p:cNvPr id="4" name="日付プレースホルダー 3">
            <a:extLst>
              <a:ext uri="{FF2B5EF4-FFF2-40B4-BE49-F238E27FC236}">
                <a16:creationId xmlns:a16="http://schemas.microsoft.com/office/drawing/2014/main" id="{05436F1D-FFC5-AE4F-954B-D73025ACE188}"/>
              </a:ext>
            </a:extLst>
          </p:cNvPr>
          <p:cNvSpPr>
            <a:spLocks noGrp="1"/>
          </p:cNvSpPr>
          <p:nvPr>
            <p:ph type="dt" sz="half" idx="10"/>
          </p:nvPr>
        </p:nvSpPr>
        <p:spPr/>
        <p:txBody>
          <a:bodyPr/>
          <a:lstStyle/>
          <a:p>
            <a:r>
              <a:rPr lang="en-US" altLang="ja-JP"/>
              <a:t>&lt;month year&gt;</a:t>
            </a:r>
          </a:p>
        </p:txBody>
      </p:sp>
      <p:sp>
        <p:nvSpPr>
          <p:cNvPr id="5" name="スライド番号プレースホルダー 4">
            <a:extLst>
              <a:ext uri="{FF2B5EF4-FFF2-40B4-BE49-F238E27FC236}">
                <a16:creationId xmlns:a16="http://schemas.microsoft.com/office/drawing/2014/main" id="{1AF1C651-8CDC-8970-5AA3-B3D395D1F21A}"/>
              </a:ext>
            </a:extLst>
          </p:cNvPr>
          <p:cNvSpPr>
            <a:spLocks noGrp="1"/>
          </p:cNvSpPr>
          <p:nvPr>
            <p:ph type="sldNum" sz="quarter" idx="12"/>
          </p:nvPr>
        </p:nvSpPr>
        <p:spPr/>
        <p:txBody>
          <a:bodyPr/>
          <a:lstStyle/>
          <a:p>
            <a:r>
              <a:rPr lang="en-US" altLang="ja-JP"/>
              <a:t>Slide </a:t>
            </a:r>
            <a:fld id="{A7BB8295-9E98-6C46-8924-A289573E0324}" type="slidenum">
              <a:rPr lang="en-US" altLang="ja-JP" smtClean="0"/>
              <a:pPr/>
              <a:t>10</a:t>
            </a:fld>
            <a:endParaRPr lang="en-US" altLang="ja-JP"/>
          </a:p>
        </p:txBody>
      </p:sp>
      <p:sp>
        <p:nvSpPr>
          <p:cNvPr id="6" name="フッター プレースホルダー 5">
            <a:extLst>
              <a:ext uri="{FF2B5EF4-FFF2-40B4-BE49-F238E27FC236}">
                <a16:creationId xmlns:a16="http://schemas.microsoft.com/office/drawing/2014/main" id="{5F5E064C-0E43-6FDD-D0AC-9F3AC5DC3811}"/>
              </a:ext>
            </a:extLst>
          </p:cNvPr>
          <p:cNvSpPr>
            <a:spLocks noGrp="1"/>
          </p:cNvSpPr>
          <p:nvPr>
            <p:ph type="ftr" sz="quarter" idx="11"/>
          </p:nvPr>
        </p:nvSpPr>
        <p:spPr/>
        <p:txBody>
          <a:bodyPr/>
          <a:lstStyle/>
          <a:p>
            <a:r>
              <a:rPr lang="en-US" altLang="ja-JP"/>
              <a:t>H. Harada (Kyoto University)</a:t>
            </a:r>
            <a:endParaRPr lang="en-US" altLang="ja-JP" dirty="0"/>
          </a:p>
        </p:txBody>
      </p:sp>
      <p:sp>
        <p:nvSpPr>
          <p:cNvPr id="8" name="テキスト ボックス 7">
            <a:extLst>
              <a:ext uri="{FF2B5EF4-FFF2-40B4-BE49-F238E27FC236}">
                <a16:creationId xmlns:a16="http://schemas.microsoft.com/office/drawing/2014/main" id="{25FAE0A0-B42E-D919-4E64-7BA05DB1302D}"/>
              </a:ext>
            </a:extLst>
          </p:cNvPr>
          <p:cNvSpPr txBox="1"/>
          <p:nvPr/>
        </p:nvSpPr>
        <p:spPr>
          <a:xfrm>
            <a:off x="896036" y="3949621"/>
            <a:ext cx="4572000" cy="400110"/>
          </a:xfrm>
          <a:prstGeom prst="rect">
            <a:avLst/>
          </a:prstGeom>
          <a:noFill/>
        </p:spPr>
        <p:txBody>
          <a:bodyPr wrap="square">
            <a:spAutoFit/>
          </a:bodyPr>
          <a:lstStyle/>
          <a:p>
            <a:pPr marL="342900" indent="-342900">
              <a:buFont typeface="Arial" panose="020B0604020202020204" pitchFamily="34" charset="0"/>
              <a:buChar char="•"/>
            </a:pPr>
            <a:r>
              <a:rPr lang="en-US" altLang="ja-JP" sz="2000" dirty="0">
                <a:latin typeface="Times New Roman" panose="02020603050405020304" pitchFamily="18" charset="0"/>
                <a:cs typeface="Times New Roman" panose="02020603050405020304" pitchFamily="18" charset="0"/>
              </a:rPr>
              <a:t>BW &gt; </a:t>
            </a:r>
            <a:r>
              <a:rPr lang="en-US" altLang="ja-JP" sz="2000" dirty="0" err="1">
                <a:latin typeface="Times New Roman" panose="02020603050405020304" pitchFamily="18" charset="0"/>
                <a:cs typeface="Times New Roman" panose="02020603050405020304" pitchFamily="18" charset="0"/>
              </a:rPr>
              <a:t>nBW</a:t>
            </a:r>
            <a:endParaRPr lang="en" altLang="ja-JP" sz="2000" dirty="0">
              <a:latin typeface="Times New Roman" panose="02020603050405020304" pitchFamily="18" charset="0"/>
              <a:cs typeface="Times New Roman" panose="02020603050405020304" pitchFamily="18" charset="0"/>
            </a:endParaRPr>
          </a:p>
        </p:txBody>
      </p:sp>
      <p:sp>
        <p:nvSpPr>
          <p:cNvPr id="9" name="正方形/長方形 8">
            <a:extLst>
              <a:ext uri="{FF2B5EF4-FFF2-40B4-BE49-F238E27FC236}">
                <a16:creationId xmlns:a16="http://schemas.microsoft.com/office/drawing/2014/main" id="{04804F56-2047-3394-3ADD-A234C68BF5E3}"/>
              </a:ext>
            </a:extLst>
          </p:cNvPr>
          <p:cNvSpPr/>
          <p:nvPr/>
        </p:nvSpPr>
        <p:spPr bwMode="auto">
          <a:xfrm>
            <a:off x="1328765" y="2559981"/>
            <a:ext cx="6108712" cy="1152128"/>
          </a:xfrm>
          <a:prstGeom prst="rect">
            <a:avLst/>
          </a:prstGeom>
          <a:solidFill>
            <a:schemeClr val="accent1">
              <a:lumMod val="20000"/>
              <a:lumOff val="80000"/>
            </a:schemeClr>
          </a:solidFill>
          <a:ln w="12700" cap="flat" cmpd="sng" algn="ctr">
            <a:solidFill>
              <a:schemeClr val="accent1">
                <a:lumMod val="40000"/>
                <a:lumOff val="6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0" name="正方形/長方形 9">
            <a:extLst>
              <a:ext uri="{FF2B5EF4-FFF2-40B4-BE49-F238E27FC236}">
                <a16:creationId xmlns:a16="http://schemas.microsoft.com/office/drawing/2014/main" id="{E3909AE5-6838-2881-4DC9-E15F984A9FD4}"/>
              </a:ext>
            </a:extLst>
          </p:cNvPr>
          <p:cNvSpPr/>
          <p:nvPr/>
        </p:nvSpPr>
        <p:spPr bwMode="auto">
          <a:xfrm>
            <a:off x="1294172" y="4616021"/>
            <a:ext cx="787504" cy="211764"/>
          </a:xfrm>
          <a:prstGeom prst="rect">
            <a:avLst/>
          </a:prstGeom>
          <a:solidFill>
            <a:schemeClr val="accent1">
              <a:lumMod val="20000"/>
              <a:lumOff val="80000"/>
            </a:schemeClr>
          </a:solidFill>
          <a:ln w="12700" cap="flat" cmpd="sng" algn="ctr">
            <a:solidFill>
              <a:schemeClr val="accent1">
                <a:lumMod val="40000"/>
                <a:lumOff val="6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1" name="正方形/長方形 10">
            <a:extLst>
              <a:ext uri="{FF2B5EF4-FFF2-40B4-BE49-F238E27FC236}">
                <a16:creationId xmlns:a16="http://schemas.microsoft.com/office/drawing/2014/main" id="{9E630EAE-3B21-63B0-22CB-229B69C3331B}"/>
              </a:ext>
            </a:extLst>
          </p:cNvPr>
          <p:cNvSpPr/>
          <p:nvPr/>
        </p:nvSpPr>
        <p:spPr bwMode="auto">
          <a:xfrm>
            <a:off x="3397154" y="5821667"/>
            <a:ext cx="808300" cy="246808"/>
          </a:xfrm>
          <a:prstGeom prst="rect">
            <a:avLst/>
          </a:prstGeom>
          <a:solidFill>
            <a:schemeClr val="accent1">
              <a:lumMod val="20000"/>
              <a:lumOff val="80000"/>
            </a:schemeClr>
          </a:solidFill>
          <a:ln w="12700" cap="flat" cmpd="sng" algn="ctr">
            <a:solidFill>
              <a:schemeClr val="accent1">
                <a:lumMod val="40000"/>
                <a:lumOff val="6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2" name="正方形/長方形 11">
            <a:extLst>
              <a:ext uri="{FF2B5EF4-FFF2-40B4-BE49-F238E27FC236}">
                <a16:creationId xmlns:a16="http://schemas.microsoft.com/office/drawing/2014/main" id="{9CD6BB8A-5935-1DB8-90BA-EB85869BEFB4}"/>
              </a:ext>
            </a:extLst>
          </p:cNvPr>
          <p:cNvSpPr/>
          <p:nvPr/>
        </p:nvSpPr>
        <p:spPr bwMode="auto">
          <a:xfrm>
            <a:off x="4477464" y="5354534"/>
            <a:ext cx="792088" cy="237511"/>
          </a:xfrm>
          <a:prstGeom prst="rect">
            <a:avLst/>
          </a:prstGeom>
          <a:solidFill>
            <a:schemeClr val="accent1">
              <a:lumMod val="20000"/>
              <a:lumOff val="80000"/>
            </a:schemeClr>
          </a:solidFill>
          <a:ln w="12700" cap="flat" cmpd="sng" algn="ctr">
            <a:solidFill>
              <a:schemeClr val="accent1">
                <a:lumMod val="40000"/>
                <a:lumOff val="6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4" name="正方形/長方形 13">
            <a:extLst>
              <a:ext uri="{FF2B5EF4-FFF2-40B4-BE49-F238E27FC236}">
                <a16:creationId xmlns:a16="http://schemas.microsoft.com/office/drawing/2014/main" id="{38DBC808-6956-1AE0-A5D5-5012C69809BD}"/>
              </a:ext>
            </a:extLst>
          </p:cNvPr>
          <p:cNvSpPr/>
          <p:nvPr/>
        </p:nvSpPr>
        <p:spPr bwMode="auto">
          <a:xfrm>
            <a:off x="6596733" y="1261993"/>
            <a:ext cx="792088" cy="249469"/>
          </a:xfrm>
          <a:prstGeom prst="rect">
            <a:avLst/>
          </a:prstGeom>
          <a:solidFill>
            <a:srgbClr val="FFD579"/>
          </a:solidFill>
          <a:ln w="12700" cap="flat" cmpd="sng" algn="ctr">
            <a:solidFill>
              <a:srgbClr val="FFD579"/>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6" name="正方形/長方形 15">
            <a:extLst>
              <a:ext uri="{FF2B5EF4-FFF2-40B4-BE49-F238E27FC236}">
                <a16:creationId xmlns:a16="http://schemas.microsoft.com/office/drawing/2014/main" id="{6BAD0562-BEC1-C72E-EF1D-F66DD3CEA345}"/>
              </a:ext>
            </a:extLst>
          </p:cNvPr>
          <p:cNvSpPr/>
          <p:nvPr/>
        </p:nvSpPr>
        <p:spPr bwMode="auto">
          <a:xfrm>
            <a:off x="6578718" y="1748776"/>
            <a:ext cx="810103" cy="305004"/>
          </a:xfrm>
          <a:prstGeom prst="rect">
            <a:avLst/>
          </a:prstGeom>
          <a:solidFill>
            <a:schemeClr val="accent1">
              <a:lumMod val="20000"/>
              <a:lumOff val="80000"/>
            </a:schemeClr>
          </a:solidFill>
          <a:ln w="12700" cap="flat" cmpd="sng" algn="ctr">
            <a:solidFill>
              <a:schemeClr val="accent1">
                <a:lumMod val="40000"/>
                <a:lumOff val="6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7" name="テキスト ボックス 16">
            <a:extLst>
              <a:ext uri="{FF2B5EF4-FFF2-40B4-BE49-F238E27FC236}">
                <a16:creationId xmlns:a16="http://schemas.microsoft.com/office/drawing/2014/main" id="{EF811FBA-A626-0B5F-EB7E-74848F4E6582}"/>
              </a:ext>
            </a:extLst>
          </p:cNvPr>
          <p:cNvSpPr txBox="1"/>
          <p:nvPr/>
        </p:nvSpPr>
        <p:spPr>
          <a:xfrm>
            <a:off x="7481040" y="1150759"/>
            <a:ext cx="921437" cy="400110"/>
          </a:xfrm>
          <a:prstGeom prst="rect">
            <a:avLst/>
          </a:prstGeom>
          <a:noFill/>
        </p:spPr>
        <p:txBody>
          <a:bodyPr wrap="square">
            <a:spAutoFit/>
          </a:bodyPr>
          <a:lstStyle/>
          <a:p>
            <a:r>
              <a:rPr lang="en-US" altLang="ja-JP" sz="2000" dirty="0">
                <a:latin typeface="Times New Roman" panose="02020603050405020304" pitchFamily="18" charset="0"/>
                <a:cs typeface="Times New Roman" panose="02020603050405020304" pitchFamily="18" charset="0"/>
              </a:rPr>
              <a:t>Packet</a:t>
            </a:r>
            <a:endParaRPr lang="en" altLang="ja-JP" sz="2000" dirty="0">
              <a:latin typeface="Times New Roman" panose="02020603050405020304" pitchFamily="18" charset="0"/>
              <a:cs typeface="Times New Roman" panose="02020603050405020304" pitchFamily="18" charset="0"/>
            </a:endParaRPr>
          </a:p>
        </p:txBody>
      </p:sp>
      <p:sp>
        <p:nvSpPr>
          <p:cNvPr id="18" name="テキスト ボックス 17">
            <a:extLst>
              <a:ext uri="{FF2B5EF4-FFF2-40B4-BE49-F238E27FC236}">
                <a16:creationId xmlns:a16="http://schemas.microsoft.com/office/drawing/2014/main" id="{FD6ED394-CAAA-A151-F823-035B5E0CDCC1}"/>
              </a:ext>
            </a:extLst>
          </p:cNvPr>
          <p:cNvSpPr txBox="1"/>
          <p:nvPr/>
        </p:nvSpPr>
        <p:spPr>
          <a:xfrm>
            <a:off x="7536763" y="1708200"/>
            <a:ext cx="921437" cy="400110"/>
          </a:xfrm>
          <a:prstGeom prst="rect">
            <a:avLst/>
          </a:prstGeom>
          <a:noFill/>
        </p:spPr>
        <p:txBody>
          <a:bodyPr wrap="square">
            <a:spAutoFit/>
          </a:bodyPr>
          <a:lstStyle/>
          <a:p>
            <a:r>
              <a:rPr lang="en-US" altLang="ja-JP" sz="2000" dirty="0">
                <a:latin typeface="Times New Roman" panose="02020603050405020304" pitchFamily="18" charset="0"/>
                <a:cs typeface="Times New Roman" panose="02020603050405020304" pitchFamily="18" charset="0"/>
              </a:rPr>
              <a:t>Noise</a:t>
            </a:r>
            <a:endParaRPr lang="en" altLang="ja-JP" sz="2000" dirty="0">
              <a:latin typeface="Times New Roman" panose="02020603050405020304" pitchFamily="18" charset="0"/>
              <a:cs typeface="Times New Roman" panose="02020603050405020304" pitchFamily="18" charset="0"/>
            </a:endParaRPr>
          </a:p>
        </p:txBody>
      </p:sp>
      <p:grpSp>
        <p:nvGrpSpPr>
          <p:cNvPr id="27" name="グループ化 26">
            <a:extLst>
              <a:ext uri="{FF2B5EF4-FFF2-40B4-BE49-F238E27FC236}">
                <a16:creationId xmlns:a16="http://schemas.microsoft.com/office/drawing/2014/main" id="{B10ECEEC-9FAF-6E20-2DBD-466954F318E7}"/>
              </a:ext>
            </a:extLst>
          </p:cNvPr>
          <p:cNvGrpSpPr/>
          <p:nvPr/>
        </p:nvGrpSpPr>
        <p:grpSpPr>
          <a:xfrm>
            <a:off x="1332926" y="2621768"/>
            <a:ext cx="6077198" cy="1039743"/>
            <a:chOff x="1339993" y="2720187"/>
            <a:chExt cx="6077198" cy="1039743"/>
          </a:xfrm>
        </p:grpSpPr>
        <p:sp>
          <p:nvSpPr>
            <p:cNvPr id="19" name="正方形/長方形 18">
              <a:extLst>
                <a:ext uri="{FF2B5EF4-FFF2-40B4-BE49-F238E27FC236}">
                  <a16:creationId xmlns:a16="http://schemas.microsoft.com/office/drawing/2014/main" id="{8F94F7DC-FC6B-2619-2B24-A9852C58BD87}"/>
                </a:ext>
              </a:extLst>
            </p:cNvPr>
            <p:cNvSpPr/>
            <p:nvPr/>
          </p:nvSpPr>
          <p:spPr bwMode="auto">
            <a:xfrm>
              <a:off x="1339993" y="2720187"/>
              <a:ext cx="792088" cy="1021093"/>
            </a:xfrm>
            <a:prstGeom prst="rect">
              <a:avLst/>
            </a:prstGeom>
            <a:solidFill>
              <a:srgbClr val="FFD579"/>
            </a:solidFill>
            <a:ln w="12700" cap="flat" cmpd="sng" algn="ctr">
              <a:solidFill>
                <a:srgbClr val="FFD579"/>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20" name="正方形/長方形 19">
              <a:extLst>
                <a:ext uri="{FF2B5EF4-FFF2-40B4-BE49-F238E27FC236}">
                  <a16:creationId xmlns:a16="http://schemas.microsoft.com/office/drawing/2014/main" id="{D02401E2-B3BB-69E8-91A3-A08195082011}"/>
                </a:ext>
              </a:extLst>
            </p:cNvPr>
            <p:cNvSpPr/>
            <p:nvPr/>
          </p:nvSpPr>
          <p:spPr bwMode="auto">
            <a:xfrm>
              <a:off x="2397015" y="2723917"/>
              <a:ext cx="792088" cy="1021093"/>
            </a:xfrm>
            <a:prstGeom prst="rect">
              <a:avLst/>
            </a:prstGeom>
            <a:solidFill>
              <a:srgbClr val="FFD579"/>
            </a:solidFill>
            <a:ln w="12700" cap="flat" cmpd="sng" algn="ctr">
              <a:solidFill>
                <a:srgbClr val="FFD579"/>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21" name="正方形/長方形 20">
              <a:extLst>
                <a:ext uri="{FF2B5EF4-FFF2-40B4-BE49-F238E27FC236}">
                  <a16:creationId xmlns:a16="http://schemas.microsoft.com/office/drawing/2014/main" id="{515307C8-94FF-3AAE-48FE-414169CCC644}"/>
                </a:ext>
              </a:extLst>
            </p:cNvPr>
            <p:cNvSpPr/>
            <p:nvPr/>
          </p:nvSpPr>
          <p:spPr bwMode="auto">
            <a:xfrm>
              <a:off x="3454037" y="2727647"/>
              <a:ext cx="792088" cy="1021093"/>
            </a:xfrm>
            <a:prstGeom prst="rect">
              <a:avLst/>
            </a:prstGeom>
            <a:solidFill>
              <a:srgbClr val="FFD579"/>
            </a:solidFill>
            <a:ln w="12700" cap="flat" cmpd="sng" algn="ctr">
              <a:solidFill>
                <a:srgbClr val="FFD579"/>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22" name="正方形/長方形 21">
              <a:extLst>
                <a:ext uri="{FF2B5EF4-FFF2-40B4-BE49-F238E27FC236}">
                  <a16:creationId xmlns:a16="http://schemas.microsoft.com/office/drawing/2014/main" id="{9227264C-896F-70A8-575A-452E26C8A593}"/>
                </a:ext>
              </a:extLst>
            </p:cNvPr>
            <p:cNvSpPr/>
            <p:nvPr/>
          </p:nvSpPr>
          <p:spPr bwMode="auto">
            <a:xfrm>
              <a:off x="4511059" y="2731377"/>
              <a:ext cx="792088" cy="1021093"/>
            </a:xfrm>
            <a:prstGeom prst="rect">
              <a:avLst/>
            </a:prstGeom>
            <a:solidFill>
              <a:srgbClr val="FFD579"/>
            </a:solidFill>
            <a:ln w="12700" cap="flat" cmpd="sng" algn="ctr">
              <a:solidFill>
                <a:srgbClr val="FFD579"/>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23" name="正方形/長方形 22">
              <a:extLst>
                <a:ext uri="{FF2B5EF4-FFF2-40B4-BE49-F238E27FC236}">
                  <a16:creationId xmlns:a16="http://schemas.microsoft.com/office/drawing/2014/main" id="{2D32BBF0-EF64-4B23-2BFE-A828CCB1BA5F}"/>
                </a:ext>
              </a:extLst>
            </p:cNvPr>
            <p:cNvSpPr/>
            <p:nvPr/>
          </p:nvSpPr>
          <p:spPr bwMode="auto">
            <a:xfrm>
              <a:off x="5568081" y="2735107"/>
              <a:ext cx="792088" cy="1021093"/>
            </a:xfrm>
            <a:prstGeom prst="rect">
              <a:avLst/>
            </a:prstGeom>
            <a:solidFill>
              <a:srgbClr val="FFD579"/>
            </a:solidFill>
            <a:ln w="12700" cap="flat" cmpd="sng" algn="ctr">
              <a:solidFill>
                <a:srgbClr val="FFD579"/>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24" name="正方形/長方形 23">
              <a:extLst>
                <a:ext uri="{FF2B5EF4-FFF2-40B4-BE49-F238E27FC236}">
                  <a16:creationId xmlns:a16="http://schemas.microsoft.com/office/drawing/2014/main" id="{47FE3043-579E-5828-769D-FB3FCE3851AE}"/>
                </a:ext>
              </a:extLst>
            </p:cNvPr>
            <p:cNvSpPr/>
            <p:nvPr/>
          </p:nvSpPr>
          <p:spPr bwMode="auto">
            <a:xfrm>
              <a:off x="6625103" y="2738837"/>
              <a:ext cx="792088" cy="1021093"/>
            </a:xfrm>
            <a:prstGeom prst="rect">
              <a:avLst/>
            </a:prstGeom>
            <a:solidFill>
              <a:srgbClr val="FFD579"/>
            </a:solidFill>
            <a:ln w="12700" cap="flat" cmpd="sng" algn="ctr">
              <a:solidFill>
                <a:srgbClr val="FFD579"/>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sp>
        <p:nvSpPr>
          <p:cNvPr id="35" name="正方形/長方形 34">
            <a:extLst>
              <a:ext uri="{FF2B5EF4-FFF2-40B4-BE49-F238E27FC236}">
                <a16:creationId xmlns:a16="http://schemas.microsoft.com/office/drawing/2014/main" id="{0ACF0F60-EBF9-98B1-A83A-4D863FEB2159}"/>
              </a:ext>
            </a:extLst>
          </p:cNvPr>
          <p:cNvSpPr/>
          <p:nvPr/>
        </p:nvSpPr>
        <p:spPr bwMode="auto">
          <a:xfrm>
            <a:off x="2364450" y="5574859"/>
            <a:ext cx="792088" cy="246808"/>
          </a:xfrm>
          <a:prstGeom prst="rect">
            <a:avLst/>
          </a:prstGeom>
          <a:solidFill>
            <a:schemeClr val="accent1">
              <a:lumMod val="20000"/>
              <a:lumOff val="80000"/>
            </a:schemeClr>
          </a:solidFill>
          <a:ln w="12700" cap="flat" cmpd="sng" algn="ctr">
            <a:solidFill>
              <a:schemeClr val="accent1">
                <a:lumMod val="40000"/>
                <a:lumOff val="6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6" name="正方形/長方形 35">
            <a:extLst>
              <a:ext uri="{FF2B5EF4-FFF2-40B4-BE49-F238E27FC236}">
                <a16:creationId xmlns:a16="http://schemas.microsoft.com/office/drawing/2014/main" id="{F4ED1C9D-2A76-3928-CB44-9C0B82D9FD95}"/>
              </a:ext>
            </a:extLst>
          </p:cNvPr>
          <p:cNvSpPr/>
          <p:nvPr/>
        </p:nvSpPr>
        <p:spPr bwMode="auto">
          <a:xfrm>
            <a:off x="5532320" y="5041234"/>
            <a:ext cx="792088" cy="237511"/>
          </a:xfrm>
          <a:prstGeom prst="rect">
            <a:avLst/>
          </a:prstGeom>
          <a:solidFill>
            <a:schemeClr val="accent1">
              <a:lumMod val="20000"/>
              <a:lumOff val="80000"/>
            </a:schemeClr>
          </a:solidFill>
          <a:ln w="12700" cap="flat" cmpd="sng" algn="ctr">
            <a:solidFill>
              <a:schemeClr val="accent1">
                <a:lumMod val="40000"/>
                <a:lumOff val="6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7" name="正方形/長方形 36">
            <a:extLst>
              <a:ext uri="{FF2B5EF4-FFF2-40B4-BE49-F238E27FC236}">
                <a16:creationId xmlns:a16="http://schemas.microsoft.com/office/drawing/2014/main" id="{3A75D62A-E4FA-6F90-54FA-D5C723752112}"/>
              </a:ext>
            </a:extLst>
          </p:cNvPr>
          <p:cNvSpPr/>
          <p:nvPr/>
        </p:nvSpPr>
        <p:spPr bwMode="auto">
          <a:xfrm>
            <a:off x="6577356" y="4605409"/>
            <a:ext cx="792088" cy="303368"/>
          </a:xfrm>
          <a:prstGeom prst="rect">
            <a:avLst/>
          </a:prstGeom>
          <a:solidFill>
            <a:schemeClr val="accent1">
              <a:lumMod val="20000"/>
              <a:lumOff val="80000"/>
            </a:schemeClr>
          </a:solidFill>
          <a:ln w="12700" cap="flat" cmpd="sng" algn="ctr">
            <a:solidFill>
              <a:schemeClr val="accent1">
                <a:lumMod val="40000"/>
                <a:lumOff val="6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39" name="直線矢印コネクタ 38">
            <a:extLst>
              <a:ext uri="{FF2B5EF4-FFF2-40B4-BE49-F238E27FC236}">
                <a16:creationId xmlns:a16="http://schemas.microsoft.com/office/drawing/2014/main" id="{EF35DD6A-E5ED-60F5-BEE6-D6AA2D6C42AE}"/>
              </a:ext>
            </a:extLst>
          </p:cNvPr>
          <p:cNvCxnSpPr/>
          <p:nvPr/>
        </p:nvCxnSpPr>
        <p:spPr bwMode="auto">
          <a:xfrm>
            <a:off x="896036" y="2559981"/>
            <a:ext cx="0" cy="1082880"/>
          </a:xfrm>
          <a:prstGeom prst="straightConnector1">
            <a:avLst/>
          </a:prstGeom>
          <a:solidFill>
            <a:schemeClr val="accent1"/>
          </a:solidFill>
          <a:ln w="12700"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直線矢印コネクタ 39">
            <a:extLst>
              <a:ext uri="{FF2B5EF4-FFF2-40B4-BE49-F238E27FC236}">
                <a16:creationId xmlns:a16="http://schemas.microsoft.com/office/drawing/2014/main" id="{D7DF71A6-C79F-37DB-137F-AD7C0270C1C9}"/>
              </a:ext>
            </a:extLst>
          </p:cNvPr>
          <p:cNvCxnSpPr/>
          <p:nvPr/>
        </p:nvCxnSpPr>
        <p:spPr bwMode="auto">
          <a:xfrm>
            <a:off x="7805293" y="4594798"/>
            <a:ext cx="0" cy="1475621"/>
          </a:xfrm>
          <a:prstGeom prst="straightConnector1">
            <a:avLst/>
          </a:prstGeom>
          <a:solidFill>
            <a:schemeClr val="accent1"/>
          </a:solidFill>
          <a:ln w="12700"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直線矢印コネクタ 41">
            <a:extLst>
              <a:ext uri="{FF2B5EF4-FFF2-40B4-BE49-F238E27FC236}">
                <a16:creationId xmlns:a16="http://schemas.microsoft.com/office/drawing/2014/main" id="{9F5A510D-FCB6-BD50-EE09-2612E76F0569}"/>
              </a:ext>
            </a:extLst>
          </p:cNvPr>
          <p:cNvCxnSpPr/>
          <p:nvPr/>
        </p:nvCxnSpPr>
        <p:spPr bwMode="auto">
          <a:xfrm>
            <a:off x="896036" y="4491979"/>
            <a:ext cx="0" cy="350941"/>
          </a:xfrm>
          <a:prstGeom prst="straightConnector1">
            <a:avLst/>
          </a:prstGeom>
          <a:solidFill>
            <a:schemeClr val="accent1"/>
          </a:solidFill>
          <a:ln w="12700"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テキスト ボックス 44">
            <a:extLst>
              <a:ext uri="{FF2B5EF4-FFF2-40B4-BE49-F238E27FC236}">
                <a16:creationId xmlns:a16="http://schemas.microsoft.com/office/drawing/2014/main" id="{F0C6E1A1-FDE4-31CD-1C9B-7723F5B89D3B}"/>
              </a:ext>
            </a:extLst>
          </p:cNvPr>
          <p:cNvSpPr txBox="1"/>
          <p:nvPr/>
        </p:nvSpPr>
        <p:spPr>
          <a:xfrm>
            <a:off x="254082" y="4487214"/>
            <a:ext cx="787504" cy="338554"/>
          </a:xfrm>
          <a:prstGeom prst="rect">
            <a:avLst/>
          </a:prstGeom>
          <a:noFill/>
        </p:spPr>
        <p:txBody>
          <a:bodyPr wrap="square">
            <a:spAutoFit/>
          </a:bodyPr>
          <a:lstStyle/>
          <a:p>
            <a:r>
              <a:rPr lang="en-US" altLang="ja-JP" sz="1600" dirty="0" err="1">
                <a:latin typeface="Times New Roman" panose="02020603050405020304" pitchFamily="18" charset="0"/>
                <a:cs typeface="Times New Roman" panose="02020603050405020304" pitchFamily="18" charset="0"/>
              </a:rPr>
              <a:t>nBW</a:t>
            </a:r>
            <a:endParaRPr lang="ja-JP" altLang="en-US" sz="1600"/>
          </a:p>
        </p:txBody>
      </p:sp>
      <p:sp>
        <p:nvSpPr>
          <p:cNvPr id="46" name="テキスト ボックス 45">
            <a:extLst>
              <a:ext uri="{FF2B5EF4-FFF2-40B4-BE49-F238E27FC236}">
                <a16:creationId xmlns:a16="http://schemas.microsoft.com/office/drawing/2014/main" id="{18845427-C927-FFD7-EF3B-79D28AD2738B}"/>
              </a:ext>
            </a:extLst>
          </p:cNvPr>
          <p:cNvSpPr txBox="1"/>
          <p:nvPr/>
        </p:nvSpPr>
        <p:spPr>
          <a:xfrm>
            <a:off x="7812369" y="5304413"/>
            <a:ext cx="645831" cy="338554"/>
          </a:xfrm>
          <a:prstGeom prst="rect">
            <a:avLst/>
          </a:prstGeom>
          <a:noFill/>
        </p:spPr>
        <p:txBody>
          <a:bodyPr wrap="square">
            <a:spAutoFit/>
          </a:bodyPr>
          <a:lstStyle/>
          <a:p>
            <a:r>
              <a:rPr lang="en-US" altLang="ja-JP" sz="1600" dirty="0">
                <a:latin typeface="Times New Roman" panose="02020603050405020304" pitchFamily="18" charset="0"/>
                <a:cs typeface="Times New Roman" panose="02020603050405020304" pitchFamily="18" charset="0"/>
              </a:rPr>
              <a:t>BW</a:t>
            </a:r>
            <a:endParaRPr lang="ja-JP" altLang="en-US" sz="1600"/>
          </a:p>
        </p:txBody>
      </p:sp>
      <p:sp>
        <p:nvSpPr>
          <p:cNvPr id="47" name="テキスト ボックス 46">
            <a:extLst>
              <a:ext uri="{FF2B5EF4-FFF2-40B4-BE49-F238E27FC236}">
                <a16:creationId xmlns:a16="http://schemas.microsoft.com/office/drawing/2014/main" id="{3604A6C8-78BF-4F1F-4439-C1894BAFD4EB}"/>
              </a:ext>
            </a:extLst>
          </p:cNvPr>
          <p:cNvSpPr txBox="1"/>
          <p:nvPr/>
        </p:nvSpPr>
        <p:spPr>
          <a:xfrm>
            <a:off x="369814" y="2942779"/>
            <a:ext cx="645831" cy="338554"/>
          </a:xfrm>
          <a:prstGeom prst="rect">
            <a:avLst/>
          </a:prstGeom>
          <a:noFill/>
        </p:spPr>
        <p:txBody>
          <a:bodyPr wrap="square">
            <a:spAutoFit/>
          </a:bodyPr>
          <a:lstStyle/>
          <a:p>
            <a:r>
              <a:rPr lang="en-US" altLang="ja-JP" sz="1600" dirty="0">
                <a:latin typeface="Times New Roman" panose="02020603050405020304" pitchFamily="18" charset="0"/>
                <a:cs typeface="Times New Roman" panose="02020603050405020304" pitchFamily="18" charset="0"/>
              </a:rPr>
              <a:t>BW</a:t>
            </a:r>
            <a:endParaRPr lang="ja-JP" altLang="en-US" sz="1600"/>
          </a:p>
        </p:txBody>
      </p:sp>
      <p:cxnSp>
        <p:nvCxnSpPr>
          <p:cNvPr id="49" name="直線矢印コネクタ 48">
            <a:extLst>
              <a:ext uri="{FF2B5EF4-FFF2-40B4-BE49-F238E27FC236}">
                <a16:creationId xmlns:a16="http://schemas.microsoft.com/office/drawing/2014/main" id="{621DDCF2-747B-EF7B-D833-C3044B84CF77}"/>
              </a:ext>
            </a:extLst>
          </p:cNvPr>
          <p:cNvCxnSpPr/>
          <p:nvPr/>
        </p:nvCxnSpPr>
        <p:spPr bwMode="auto">
          <a:xfrm>
            <a:off x="6353102" y="3834637"/>
            <a:ext cx="1232317" cy="0"/>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テキスト ボックス 49">
            <a:extLst>
              <a:ext uri="{FF2B5EF4-FFF2-40B4-BE49-F238E27FC236}">
                <a16:creationId xmlns:a16="http://schemas.microsoft.com/office/drawing/2014/main" id="{8540C464-9B01-99FC-5AF2-276C6708826F}"/>
              </a:ext>
            </a:extLst>
          </p:cNvPr>
          <p:cNvSpPr txBox="1"/>
          <p:nvPr/>
        </p:nvSpPr>
        <p:spPr>
          <a:xfrm>
            <a:off x="7667498" y="3687266"/>
            <a:ext cx="645831" cy="338554"/>
          </a:xfrm>
          <a:prstGeom prst="rect">
            <a:avLst/>
          </a:prstGeom>
          <a:noFill/>
        </p:spPr>
        <p:txBody>
          <a:bodyPr wrap="square">
            <a:spAutoFit/>
          </a:bodyPr>
          <a:lstStyle/>
          <a:p>
            <a:r>
              <a:rPr lang="en-US" altLang="ja-JP" sz="1600" dirty="0">
                <a:latin typeface="Times New Roman" panose="02020603050405020304" pitchFamily="18" charset="0"/>
                <a:cs typeface="Times New Roman" panose="02020603050405020304" pitchFamily="18" charset="0"/>
              </a:rPr>
              <a:t>Time</a:t>
            </a:r>
            <a:endParaRPr lang="ja-JP" altLang="en-US" sz="1600"/>
          </a:p>
        </p:txBody>
      </p:sp>
      <p:cxnSp>
        <p:nvCxnSpPr>
          <p:cNvPr id="51" name="直線矢印コネクタ 50">
            <a:extLst>
              <a:ext uri="{FF2B5EF4-FFF2-40B4-BE49-F238E27FC236}">
                <a16:creationId xmlns:a16="http://schemas.microsoft.com/office/drawing/2014/main" id="{1719A76C-B84C-C6E6-BF72-62065654C411}"/>
              </a:ext>
            </a:extLst>
          </p:cNvPr>
          <p:cNvCxnSpPr/>
          <p:nvPr/>
        </p:nvCxnSpPr>
        <p:spPr bwMode="auto">
          <a:xfrm>
            <a:off x="6490897" y="6319571"/>
            <a:ext cx="1232317" cy="0"/>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テキスト ボックス 51">
            <a:extLst>
              <a:ext uri="{FF2B5EF4-FFF2-40B4-BE49-F238E27FC236}">
                <a16:creationId xmlns:a16="http://schemas.microsoft.com/office/drawing/2014/main" id="{444F2190-677F-E936-EF20-9CE063394EBE}"/>
              </a:ext>
            </a:extLst>
          </p:cNvPr>
          <p:cNvSpPr txBox="1"/>
          <p:nvPr/>
        </p:nvSpPr>
        <p:spPr>
          <a:xfrm>
            <a:off x="7805293" y="6172200"/>
            <a:ext cx="645831" cy="338554"/>
          </a:xfrm>
          <a:prstGeom prst="rect">
            <a:avLst/>
          </a:prstGeom>
          <a:noFill/>
        </p:spPr>
        <p:txBody>
          <a:bodyPr wrap="square">
            <a:spAutoFit/>
          </a:bodyPr>
          <a:lstStyle/>
          <a:p>
            <a:r>
              <a:rPr lang="en-US" altLang="ja-JP" sz="1600" dirty="0">
                <a:latin typeface="Times New Roman" panose="02020603050405020304" pitchFamily="18" charset="0"/>
                <a:cs typeface="Times New Roman" panose="02020603050405020304" pitchFamily="18" charset="0"/>
              </a:rPr>
              <a:t>Time</a:t>
            </a:r>
            <a:endParaRPr lang="ja-JP" altLang="en-US" sz="1600"/>
          </a:p>
        </p:txBody>
      </p:sp>
      <p:cxnSp>
        <p:nvCxnSpPr>
          <p:cNvPr id="53" name="直線矢印コネクタ 52">
            <a:extLst>
              <a:ext uri="{FF2B5EF4-FFF2-40B4-BE49-F238E27FC236}">
                <a16:creationId xmlns:a16="http://schemas.microsoft.com/office/drawing/2014/main" id="{03009927-3454-D78F-37FA-D066B2A90C49}"/>
              </a:ext>
            </a:extLst>
          </p:cNvPr>
          <p:cNvCxnSpPr/>
          <p:nvPr/>
        </p:nvCxnSpPr>
        <p:spPr bwMode="auto">
          <a:xfrm flipV="1">
            <a:off x="8153442" y="4349731"/>
            <a:ext cx="0" cy="691503"/>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734695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グループ化 27">
            <a:extLst>
              <a:ext uri="{FF2B5EF4-FFF2-40B4-BE49-F238E27FC236}">
                <a16:creationId xmlns:a16="http://schemas.microsoft.com/office/drawing/2014/main" id="{78AFA6D0-3A39-7EA8-1923-7194FE169FCC}"/>
              </a:ext>
            </a:extLst>
          </p:cNvPr>
          <p:cNvGrpSpPr/>
          <p:nvPr/>
        </p:nvGrpSpPr>
        <p:grpSpPr>
          <a:xfrm>
            <a:off x="1299322" y="4594798"/>
            <a:ext cx="6077198" cy="1478983"/>
            <a:chOff x="1339993" y="2720187"/>
            <a:chExt cx="6077198" cy="1039743"/>
          </a:xfrm>
        </p:grpSpPr>
        <p:sp>
          <p:nvSpPr>
            <p:cNvPr id="29" name="正方形/長方形 28">
              <a:extLst>
                <a:ext uri="{FF2B5EF4-FFF2-40B4-BE49-F238E27FC236}">
                  <a16:creationId xmlns:a16="http://schemas.microsoft.com/office/drawing/2014/main" id="{C4D5CB8F-DC1B-D40F-F71A-1299556C7E25}"/>
                </a:ext>
              </a:extLst>
            </p:cNvPr>
            <p:cNvSpPr/>
            <p:nvPr/>
          </p:nvSpPr>
          <p:spPr bwMode="auto">
            <a:xfrm>
              <a:off x="1339993" y="2720187"/>
              <a:ext cx="792088" cy="1021093"/>
            </a:xfrm>
            <a:prstGeom prst="rect">
              <a:avLst/>
            </a:prstGeom>
            <a:solidFill>
              <a:srgbClr val="FFD579"/>
            </a:solidFill>
            <a:ln w="12700" cap="flat" cmpd="sng" algn="ctr">
              <a:solidFill>
                <a:srgbClr val="FFD579"/>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0" name="正方形/長方形 29">
              <a:extLst>
                <a:ext uri="{FF2B5EF4-FFF2-40B4-BE49-F238E27FC236}">
                  <a16:creationId xmlns:a16="http://schemas.microsoft.com/office/drawing/2014/main" id="{A4E573A5-69BE-C50A-76EF-9CA0DF298F8E}"/>
                </a:ext>
              </a:extLst>
            </p:cNvPr>
            <p:cNvSpPr/>
            <p:nvPr/>
          </p:nvSpPr>
          <p:spPr bwMode="auto">
            <a:xfrm>
              <a:off x="2397015" y="2723917"/>
              <a:ext cx="792088" cy="1021093"/>
            </a:xfrm>
            <a:prstGeom prst="rect">
              <a:avLst/>
            </a:prstGeom>
            <a:solidFill>
              <a:srgbClr val="FFD579"/>
            </a:solidFill>
            <a:ln w="12700" cap="flat" cmpd="sng" algn="ctr">
              <a:solidFill>
                <a:srgbClr val="FFD579"/>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1" name="正方形/長方形 30">
              <a:extLst>
                <a:ext uri="{FF2B5EF4-FFF2-40B4-BE49-F238E27FC236}">
                  <a16:creationId xmlns:a16="http://schemas.microsoft.com/office/drawing/2014/main" id="{BBEE80ED-AAFA-3F30-7498-8EB4C358AC2E}"/>
                </a:ext>
              </a:extLst>
            </p:cNvPr>
            <p:cNvSpPr/>
            <p:nvPr/>
          </p:nvSpPr>
          <p:spPr bwMode="auto">
            <a:xfrm>
              <a:off x="3454037" y="2727647"/>
              <a:ext cx="792088" cy="1021093"/>
            </a:xfrm>
            <a:prstGeom prst="rect">
              <a:avLst/>
            </a:prstGeom>
            <a:solidFill>
              <a:srgbClr val="FFD579"/>
            </a:solidFill>
            <a:ln w="12700" cap="flat" cmpd="sng" algn="ctr">
              <a:solidFill>
                <a:srgbClr val="FFD579"/>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2" name="正方形/長方形 31">
              <a:extLst>
                <a:ext uri="{FF2B5EF4-FFF2-40B4-BE49-F238E27FC236}">
                  <a16:creationId xmlns:a16="http://schemas.microsoft.com/office/drawing/2014/main" id="{2C871A7A-24B1-164F-3B0B-13AC6CCCA106}"/>
                </a:ext>
              </a:extLst>
            </p:cNvPr>
            <p:cNvSpPr/>
            <p:nvPr/>
          </p:nvSpPr>
          <p:spPr bwMode="auto">
            <a:xfrm>
              <a:off x="4511059" y="2731377"/>
              <a:ext cx="792088" cy="1021093"/>
            </a:xfrm>
            <a:prstGeom prst="rect">
              <a:avLst/>
            </a:prstGeom>
            <a:solidFill>
              <a:srgbClr val="FFD579"/>
            </a:solidFill>
            <a:ln w="12700" cap="flat" cmpd="sng" algn="ctr">
              <a:solidFill>
                <a:srgbClr val="FFD579"/>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3" name="正方形/長方形 32">
              <a:extLst>
                <a:ext uri="{FF2B5EF4-FFF2-40B4-BE49-F238E27FC236}">
                  <a16:creationId xmlns:a16="http://schemas.microsoft.com/office/drawing/2014/main" id="{9202E857-3534-51A6-1DF3-D4555D848889}"/>
                </a:ext>
              </a:extLst>
            </p:cNvPr>
            <p:cNvSpPr/>
            <p:nvPr/>
          </p:nvSpPr>
          <p:spPr bwMode="auto">
            <a:xfrm>
              <a:off x="5568081" y="2735107"/>
              <a:ext cx="792088" cy="1021093"/>
            </a:xfrm>
            <a:prstGeom prst="rect">
              <a:avLst/>
            </a:prstGeom>
            <a:solidFill>
              <a:srgbClr val="FFD579"/>
            </a:solidFill>
            <a:ln w="12700" cap="flat" cmpd="sng" algn="ctr">
              <a:solidFill>
                <a:srgbClr val="FFD579"/>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4" name="正方形/長方形 33">
              <a:extLst>
                <a:ext uri="{FF2B5EF4-FFF2-40B4-BE49-F238E27FC236}">
                  <a16:creationId xmlns:a16="http://schemas.microsoft.com/office/drawing/2014/main" id="{4DE8D198-4638-771A-0083-1F37DF402DA0}"/>
                </a:ext>
              </a:extLst>
            </p:cNvPr>
            <p:cNvSpPr/>
            <p:nvPr/>
          </p:nvSpPr>
          <p:spPr bwMode="auto">
            <a:xfrm>
              <a:off x="6625103" y="2738837"/>
              <a:ext cx="792088" cy="1021093"/>
            </a:xfrm>
            <a:prstGeom prst="rect">
              <a:avLst/>
            </a:prstGeom>
            <a:solidFill>
              <a:srgbClr val="FFD579"/>
            </a:solidFill>
            <a:ln w="12700" cap="flat" cmpd="sng" algn="ctr">
              <a:solidFill>
                <a:srgbClr val="FFD579"/>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sp>
        <p:nvSpPr>
          <p:cNvPr id="2" name="タイトル 1">
            <a:extLst>
              <a:ext uri="{FF2B5EF4-FFF2-40B4-BE49-F238E27FC236}">
                <a16:creationId xmlns:a16="http://schemas.microsoft.com/office/drawing/2014/main" id="{3CE227E7-3E00-C1B6-855E-4FBEC7A3F72C}"/>
              </a:ext>
            </a:extLst>
          </p:cNvPr>
          <p:cNvSpPr>
            <a:spLocks noGrp="1"/>
          </p:cNvSpPr>
          <p:nvPr>
            <p:ph type="title"/>
          </p:nvPr>
        </p:nvSpPr>
        <p:spPr/>
        <p:txBody>
          <a:bodyPr/>
          <a:lstStyle/>
          <a:p>
            <a:r>
              <a:rPr kumimoji="1" lang="en-US" altLang="ja-JP" dirty="0"/>
              <a:t>Examples (modified)</a:t>
            </a:r>
            <a:endParaRPr kumimoji="1" lang="ja-JP" altLang="en-US"/>
          </a:p>
        </p:txBody>
      </p:sp>
      <p:sp>
        <p:nvSpPr>
          <p:cNvPr id="3" name="コンテンツ プレースホルダー 2">
            <a:extLst>
              <a:ext uri="{FF2B5EF4-FFF2-40B4-BE49-F238E27FC236}">
                <a16:creationId xmlns:a16="http://schemas.microsoft.com/office/drawing/2014/main" id="{FCC2735A-50F2-2713-23F8-AF326DCB43B8}"/>
              </a:ext>
            </a:extLst>
          </p:cNvPr>
          <p:cNvSpPr>
            <a:spLocks noGrp="1"/>
          </p:cNvSpPr>
          <p:nvPr>
            <p:ph idx="1"/>
          </p:nvPr>
        </p:nvSpPr>
        <p:spPr>
          <a:xfrm>
            <a:off x="678733" y="1882781"/>
            <a:ext cx="7924800" cy="439688"/>
          </a:xfrm>
        </p:spPr>
        <p:txBody>
          <a:bodyPr/>
          <a:lstStyle/>
          <a:p>
            <a:r>
              <a:rPr kumimoji="1" lang="en-US" altLang="ja-JP" sz="2000" dirty="0">
                <a:latin typeface="Times New Roman" panose="02020603050405020304" pitchFamily="18" charset="0"/>
                <a:cs typeface="Times New Roman" panose="02020603050405020304" pitchFamily="18" charset="0"/>
              </a:rPr>
              <a:t>BW &lt; </a:t>
            </a:r>
            <a:r>
              <a:rPr kumimoji="1" lang="en-US" altLang="ja-JP" sz="2000" dirty="0" err="1">
                <a:latin typeface="Times New Roman" panose="02020603050405020304" pitchFamily="18" charset="0"/>
                <a:cs typeface="Times New Roman" panose="02020603050405020304" pitchFamily="18" charset="0"/>
              </a:rPr>
              <a:t>nBW</a:t>
            </a:r>
            <a:r>
              <a:rPr kumimoji="1" lang="en-US" altLang="ja-JP" sz="2000" dirty="0">
                <a:latin typeface="Times New Roman" panose="02020603050405020304" pitchFamily="18" charset="0"/>
                <a:cs typeface="Times New Roman" panose="02020603050405020304" pitchFamily="18" charset="0"/>
              </a:rPr>
              <a:t> or BW=</a:t>
            </a:r>
            <a:r>
              <a:rPr kumimoji="1" lang="en-US" altLang="ja-JP" sz="2000" dirty="0" err="1">
                <a:latin typeface="Times New Roman" panose="02020603050405020304" pitchFamily="18" charset="0"/>
                <a:cs typeface="Times New Roman" panose="02020603050405020304" pitchFamily="18" charset="0"/>
              </a:rPr>
              <a:t>nBW</a:t>
            </a:r>
            <a:endParaRPr lang="en-US" altLang="ja-JP" sz="2000" dirty="0">
              <a:latin typeface="Times New Roman" panose="02020603050405020304" pitchFamily="18" charset="0"/>
              <a:cs typeface="Times New Roman" panose="02020603050405020304" pitchFamily="18" charset="0"/>
            </a:endParaRPr>
          </a:p>
          <a:p>
            <a:endParaRPr lang="en-US" altLang="ja-JP" sz="2000" dirty="0">
              <a:latin typeface="Times New Roman" panose="02020603050405020304" pitchFamily="18" charset="0"/>
              <a:cs typeface="Times New Roman" panose="02020603050405020304" pitchFamily="18" charset="0"/>
            </a:endParaRPr>
          </a:p>
          <a:p>
            <a:endParaRPr lang="en-US" altLang="ja-JP" sz="2000" dirty="0">
              <a:latin typeface="Times New Roman" panose="02020603050405020304" pitchFamily="18" charset="0"/>
              <a:cs typeface="Times New Roman" panose="02020603050405020304" pitchFamily="18" charset="0"/>
            </a:endParaRPr>
          </a:p>
          <a:p>
            <a:endParaRPr lang="en-US" altLang="ja-JP" sz="2000" dirty="0">
              <a:latin typeface="Times New Roman" panose="02020603050405020304" pitchFamily="18" charset="0"/>
              <a:cs typeface="Times New Roman" panose="02020603050405020304" pitchFamily="18" charset="0"/>
            </a:endParaRPr>
          </a:p>
          <a:p>
            <a:endParaRPr lang="en-US" altLang="ja-JP" sz="2000" dirty="0">
              <a:latin typeface="Times New Roman" panose="02020603050405020304" pitchFamily="18" charset="0"/>
              <a:cs typeface="Times New Roman" panose="02020603050405020304" pitchFamily="18" charset="0"/>
            </a:endParaRPr>
          </a:p>
          <a:p>
            <a:endParaRPr kumimoji="1" lang="ja-JP" altLang="en-US" sz="2400">
              <a:latin typeface="Times New Roman" panose="02020603050405020304" pitchFamily="18" charset="0"/>
              <a:cs typeface="Times New Roman" panose="02020603050405020304" pitchFamily="18" charset="0"/>
            </a:endParaRPr>
          </a:p>
        </p:txBody>
      </p:sp>
      <p:sp>
        <p:nvSpPr>
          <p:cNvPr id="4" name="日付プレースホルダー 3">
            <a:extLst>
              <a:ext uri="{FF2B5EF4-FFF2-40B4-BE49-F238E27FC236}">
                <a16:creationId xmlns:a16="http://schemas.microsoft.com/office/drawing/2014/main" id="{05436F1D-FFC5-AE4F-954B-D73025ACE188}"/>
              </a:ext>
            </a:extLst>
          </p:cNvPr>
          <p:cNvSpPr>
            <a:spLocks noGrp="1"/>
          </p:cNvSpPr>
          <p:nvPr>
            <p:ph type="dt" sz="half" idx="10"/>
          </p:nvPr>
        </p:nvSpPr>
        <p:spPr/>
        <p:txBody>
          <a:bodyPr/>
          <a:lstStyle/>
          <a:p>
            <a:r>
              <a:rPr lang="en-US" altLang="ja-JP"/>
              <a:t>&lt;month year&gt;</a:t>
            </a:r>
          </a:p>
        </p:txBody>
      </p:sp>
      <p:sp>
        <p:nvSpPr>
          <p:cNvPr id="5" name="スライド番号プレースホルダー 4">
            <a:extLst>
              <a:ext uri="{FF2B5EF4-FFF2-40B4-BE49-F238E27FC236}">
                <a16:creationId xmlns:a16="http://schemas.microsoft.com/office/drawing/2014/main" id="{1AF1C651-8CDC-8970-5AA3-B3D395D1F21A}"/>
              </a:ext>
            </a:extLst>
          </p:cNvPr>
          <p:cNvSpPr>
            <a:spLocks noGrp="1"/>
          </p:cNvSpPr>
          <p:nvPr>
            <p:ph type="sldNum" sz="quarter" idx="12"/>
          </p:nvPr>
        </p:nvSpPr>
        <p:spPr/>
        <p:txBody>
          <a:bodyPr/>
          <a:lstStyle/>
          <a:p>
            <a:r>
              <a:rPr lang="en-US" altLang="ja-JP"/>
              <a:t>Slide </a:t>
            </a:r>
            <a:fld id="{A7BB8295-9E98-6C46-8924-A289573E0324}" type="slidenum">
              <a:rPr lang="en-US" altLang="ja-JP" smtClean="0"/>
              <a:pPr/>
              <a:t>11</a:t>
            </a:fld>
            <a:endParaRPr lang="en-US" altLang="ja-JP"/>
          </a:p>
        </p:txBody>
      </p:sp>
      <p:sp>
        <p:nvSpPr>
          <p:cNvPr id="6" name="フッター プレースホルダー 5">
            <a:extLst>
              <a:ext uri="{FF2B5EF4-FFF2-40B4-BE49-F238E27FC236}">
                <a16:creationId xmlns:a16="http://schemas.microsoft.com/office/drawing/2014/main" id="{5F5E064C-0E43-6FDD-D0AC-9F3AC5DC3811}"/>
              </a:ext>
            </a:extLst>
          </p:cNvPr>
          <p:cNvSpPr>
            <a:spLocks noGrp="1"/>
          </p:cNvSpPr>
          <p:nvPr>
            <p:ph type="ftr" sz="quarter" idx="11"/>
          </p:nvPr>
        </p:nvSpPr>
        <p:spPr/>
        <p:txBody>
          <a:bodyPr/>
          <a:lstStyle/>
          <a:p>
            <a:r>
              <a:rPr lang="en-US" altLang="ja-JP"/>
              <a:t>H. Harada (Kyoto University)</a:t>
            </a:r>
            <a:endParaRPr lang="en-US" altLang="ja-JP" dirty="0"/>
          </a:p>
        </p:txBody>
      </p:sp>
      <p:sp>
        <p:nvSpPr>
          <p:cNvPr id="8" name="テキスト ボックス 7">
            <a:extLst>
              <a:ext uri="{FF2B5EF4-FFF2-40B4-BE49-F238E27FC236}">
                <a16:creationId xmlns:a16="http://schemas.microsoft.com/office/drawing/2014/main" id="{25FAE0A0-B42E-D919-4E64-7BA05DB1302D}"/>
              </a:ext>
            </a:extLst>
          </p:cNvPr>
          <p:cNvSpPr txBox="1"/>
          <p:nvPr/>
        </p:nvSpPr>
        <p:spPr>
          <a:xfrm>
            <a:off x="896036" y="3949621"/>
            <a:ext cx="4572000" cy="400110"/>
          </a:xfrm>
          <a:prstGeom prst="rect">
            <a:avLst/>
          </a:prstGeom>
          <a:noFill/>
        </p:spPr>
        <p:txBody>
          <a:bodyPr wrap="square">
            <a:spAutoFit/>
          </a:bodyPr>
          <a:lstStyle/>
          <a:p>
            <a:pPr marL="342900" indent="-342900">
              <a:buFont typeface="Arial" panose="020B0604020202020204" pitchFamily="34" charset="0"/>
              <a:buChar char="•"/>
            </a:pPr>
            <a:r>
              <a:rPr lang="en-US" altLang="ja-JP" sz="2000" dirty="0">
                <a:latin typeface="Times New Roman" panose="02020603050405020304" pitchFamily="18" charset="0"/>
                <a:cs typeface="Times New Roman" panose="02020603050405020304" pitchFamily="18" charset="0"/>
              </a:rPr>
              <a:t>BW &gt; </a:t>
            </a:r>
            <a:r>
              <a:rPr lang="en-US" altLang="ja-JP" sz="2000" dirty="0" err="1">
                <a:latin typeface="Times New Roman" panose="02020603050405020304" pitchFamily="18" charset="0"/>
                <a:cs typeface="Times New Roman" panose="02020603050405020304" pitchFamily="18" charset="0"/>
              </a:rPr>
              <a:t>nBW</a:t>
            </a:r>
            <a:endParaRPr lang="en" altLang="ja-JP" sz="2000" dirty="0">
              <a:latin typeface="Times New Roman" panose="02020603050405020304" pitchFamily="18" charset="0"/>
              <a:cs typeface="Times New Roman" panose="02020603050405020304" pitchFamily="18" charset="0"/>
            </a:endParaRPr>
          </a:p>
        </p:txBody>
      </p:sp>
      <p:sp>
        <p:nvSpPr>
          <p:cNvPr id="10" name="正方形/長方形 9">
            <a:extLst>
              <a:ext uri="{FF2B5EF4-FFF2-40B4-BE49-F238E27FC236}">
                <a16:creationId xmlns:a16="http://schemas.microsoft.com/office/drawing/2014/main" id="{E3909AE5-6838-2881-4DC9-E15F984A9FD4}"/>
              </a:ext>
            </a:extLst>
          </p:cNvPr>
          <p:cNvSpPr/>
          <p:nvPr/>
        </p:nvSpPr>
        <p:spPr bwMode="auto">
          <a:xfrm>
            <a:off x="1294171" y="4582718"/>
            <a:ext cx="804315" cy="224684"/>
          </a:xfrm>
          <a:prstGeom prst="rect">
            <a:avLst/>
          </a:prstGeom>
          <a:solidFill>
            <a:schemeClr val="accent1">
              <a:lumMod val="20000"/>
              <a:lumOff val="80000"/>
            </a:schemeClr>
          </a:solidFill>
          <a:ln w="12700" cap="flat" cmpd="sng" algn="ctr">
            <a:solidFill>
              <a:schemeClr val="accent1">
                <a:lumMod val="40000"/>
                <a:lumOff val="6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1" name="正方形/長方形 10">
            <a:extLst>
              <a:ext uri="{FF2B5EF4-FFF2-40B4-BE49-F238E27FC236}">
                <a16:creationId xmlns:a16="http://schemas.microsoft.com/office/drawing/2014/main" id="{9E630EAE-3B21-63B0-22CB-229B69C3331B}"/>
              </a:ext>
            </a:extLst>
          </p:cNvPr>
          <p:cNvSpPr/>
          <p:nvPr/>
        </p:nvSpPr>
        <p:spPr bwMode="auto">
          <a:xfrm>
            <a:off x="3397154" y="5821667"/>
            <a:ext cx="808300" cy="246808"/>
          </a:xfrm>
          <a:prstGeom prst="rect">
            <a:avLst/>
          </a:prstGeom>
          <a:solidFill>
            <a:schemeClr val="accent1">
              <a:lumMod val="20000"/>
              <a:lumOff val="80000"/>
            </a:schemeClr>
          </a:solidFill>
          <a:ln w="12700" cap="flat" cmpd="sng" algn="ctr">
            <a:solidFill>
              <a:schemeClr val="accent1">
                <a:lumMod val="40000"/>
                <a:lumOff val="6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2" name="正方形/長方形 11">
            <a:extLst>
              <a:ext uri="{FF2B5EF4-FFF2-40B4-BE49-F238E27FC236}">
                <a16:creationId xmlns:a16="http://schemas.microsoft.com/office/drawing/2014/main" id="{9CD6BB8A-5935-1DB8-90BA-EB85869BEFB4}"/>
              </a:ext>
            </a:extLst>
          </p:cNvPr>
          <p:cNvSpPr/>
          <p:nvPr/>
        </p:nvSpPr>
        <p:spPr bwMode="auto">
          <a:xfrm>
            <a:off x="4486600" y="5354934"/>
            <a:ext cx="792088" cy="237511"/>
          </a:xfrm>
          <a:prstGeom prst="rect">
            <a:avLst/>
          </a:prstGeom>
          <a:solidFill>
            <a:schemeClr val="accent1">
              <a:lumMod val="20000"/>
              <a:lumOff val="80000"/>
            </a:schemeClr>
          </a:solidFill>
          <a:ln w="12700" cap="flat" cmpd="sng" algn="ctr">
            <a:solidFill>
              <a:schemeClr val="accent1">
                <a:lumMod val="40000"/>
                <a:lumOff val="6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4" name="正方形/長方形 13">
            <a:extLst>
              <a:ext uri="{FF2B5EF4-FFF2-40B4-BE49-F238E27FC236}">
                <a16:creationId xmlns:a16="http://schemas.microsoft.com/office/drawing/2014/main" id="{38DBC808-6956-1AE0-A5D5-5012C69809BD}"/>
              </a:ext>
            </a:extLst>
          </p:cNvPr>
          <p:cNvSpPr/>
          <p:nvPr/>
        </p:nvSpPr>
        <p:spPr bwMode="auto">
          <a:xfrm>
            <a:off x="7035064" y="1408742"/>
            <a:ext cx="792088" cy="249469"/>
          </a:xfrm>
          <a:prstGeom prst="rect">
            <a:avLst/>
          </a:prstGeom>
          <a:solidFill>
            <a:srgbClr val="FFD579"/>
          </a:solidFill>
          <a:ln w="12700" cap="flat" cmpd="sng" algn="ctr">
            <a:solidFill>
              <a:srgbClr val="FFD579"/>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6" name="正方形/長方形 15">
            <a:extLst>
              <a:ext uri="{FF2B5EF4-FFF2-40B4-BE49-F238E27FC236}">
                <a16:creationId xmlns:a16="http://schemas.microsoft.com/office/drawing/2014/main" id="{6BAD0562-BEC1-C72E-EF1D-F66DD3CEA345}"/>
              </a:ext>
            </a:extLst>
          </p:cNvPr>
          <p:cNvSpPr/>
          <p:nvPr/>
        </p:nvSpPr>
        <p:spPr bwMode="auto">
          <a:xfrm>
            <a:off x="7017049" y="1895525"/>
            <a:ext cx="810103" cy="269631"/>
          </a:xfrm>
          <a:prstGeom prst="rect">
            <a:avLst/>
          </a:prstGeom>
          <a:solidFill>
            <a:schemeClr val="accent1">
              <a:lumMod val="20000"/>
              <a:lumOff val="80000"/>
            </a:schemeClr>
          </a:solidFill>
          <a:ln w="12700" cap="flat" cmpd="sng" algn="ctr">
            <a:solidFill>
              <a:schemeClr val="accent1">
                <a:lumMod val="40000"/>
                <a:lumOff val="6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7" name="テキスト ボックス 16">
            <a:extLst>
              <a:ext uri="{FF2B5EF4-FFF2-40B4-BE49-F238E27FC236}">
                <a16:creationId xmlns:a16="http://schemas.microsoft.com/office/drawing/2014/main" id="{EF811FBA-A626-0B5F-EB7E-74848F4E6582}"/>
              </a:ext>
            </a:extLst>
          </p:cNvPr>
          <p:cNvSpPr txBox="1"/>
          <p:nvPr/>
        </p:nvSpPr>
        <p:spPr>
          <a:xfrm>
            <a:off x="7919371" y="1297508"/>
            <a:ext cx="921437" cy="400110"/>
          </a:xfrm>
          <a:prstGeom prst="rect">
            <a:avLst/>
          </a:prstGeom>
          <a:noFill/>
        </p:spPr>
        <p:txBody>
          <a:bodyPr wrap="square">
            <a:spAutoFit/>
          </a:bodyPr>
          <a:lstStyle/>
          <a:p>
            <a:r>
              <a:rPr lang="en-US" altLang="ja-JP" sz="2000" dirty="0">
                <a:latin typeface="Times New Roman" panose="02020603050405020304" pitchFamily="18" charset="0"/>
                <a:cs typeface="Times New Roman" panose="02020603050405020304" pitchFamily="18" charset="0"/>
              </a:rPr>
              <a:t>Packet</a:t>
            </a:r>
            <a:endParaRPr lang="en" altLang="ja-JP" sz="2000" dirty="0">
              <a:latin typeface="Times New Roman" panose="02020603050405020304" pitchFamily="18" charset="0"/>
              <a:cs typeface="Times New Roman" panose="02020603050405020304" pitchFamily="18" charset="0"/>
            </a:endParaRPr>
          </a:p>
        </p:txBody>
      </p:sp>
      <p:sp>
        <p:nvSpPr>
          <p:cNvPr id="18" name="テキスト ボックス 17">
            <a:extLst>
              <a:ext uri="{FF2B5EF4-FFF2-40B4-BE49-F238E27FC236}">
                <a16:creationId xmlns:a16="http://schemas.microsoft.com/office/drawing/2014/main" id="{FD6ED394-CAAA-A151-F823-035B5E0CDCC1}"/>
              </a:ext>
            </a:extLst>
          </p:cNvPr>
          <p:cNvSpPr txBox="1"/>
          <p:nvPr/>
        </p:nvSpPr>
        <p:spPr>
          <a:xfrm>
            <a:off x="7968018" y="1821474"/>
            <a:ext cx="921437" cy="400110"/>
          </a:xfrm>
          <a:prstGeom prst="rect">
            <a:avLst/>
          </a:prstGeom>
          <a:noFill/>
        </p:spPr>
        <p:txBody>
          <a:bodyPr wrap="square">
            <a:spAutoFit/>
          </a:bodyPr>
          <a:lstStyle/>
          <a:p>
            <a:r>
              <a:rPr lang="en-US" altLang="ja-JP" sz="2000" dirty="0">
                <a:latin typeface="Times New Roman" panose="02020603050405020304" pitchFamily="18" charset="0"/>
                <a:cs typeface="Times New Roman" panose="02020603050405020304" pitchFamily="18" charset="0"/>
              </a:rPr>
              <a:t>Noise</a:t>
            </a:r>
            <a:endParaRPr lang="en" altLang="ja-JP" sz="2000" dirty="0">
              <a:latin typeface="Times New Roman" panose="02020603050405020304" pitchFamily="18" charset="0"/>
              <a:cs typeface="Times New Roman" panose="02020603050405020304" pitchFamily="18" charset="0"/>
            </a:endParaRPr>
          </a:p>
        </p:txBody>
      </p:sp>
      <p:grpSp>
        <p:nvGrpSpPr>
          <p:cNvPr id="27" name="グループ化 26">
            <a:extLst>
              <a:ext uri="{FF2B5EF4-FFF2-40B4-BE49-F238E27FC236}">
                <a16:creationId xmlns:a16="http://schemas.microsoft.com/office/drawing/2014/main" id="{B10ECEEC-9FAF-6E20-2DBD-466954F318E7}"/>
              </a:ext>
            </a:extLst>
          </p:cNvPr>
          <p:cNvGrpSpPr/>
          <p:nvPr/>
        </p:nvGrpSpPr>
        <p:grpSpPr>
          <a:xfrm>
            <a:off x="1332926" y="2621768"/>
            <a:ext cx="6077198" cy="1039743"/>
            <a:chOff x="1339993" y="2720187"/>
            <a:chExt cx="6077198" cy="1039743"/>
          </a:xfrm>
        </p:grpSpPr>
        <p:sp>
          <p:nvSpPr>
            <p:cNvPr id="19" name="正方形/長方形 18">
              <a:extLst>
                <a:ext uri="{FF2B5EF4-FFF2-40B4-BE49-F238E27FC236}">
                  <a16:creationId xmlns:a16="http://schemas.microsoft.com/office/drawing/2014/main" id="{8F94F7DC-FC6B-2619-2B24-A9852C58BD87}"/>
                </a:ext>
              </a:extLst>
            </p:cNvPr>
            <p:cNvSpPr/>
            <p:nvPr/>
          </p:nvSpPr>
          <p:spPr bwMode="auto">
            <a:xfrm>
              <a:off x="1339993" y="2720187"/>
              <a:ext cx="792088" cy="1021093"/>
            </a:xfrm>
            <a:prstGeom prst="rect">
              <a:avLst/>
            </a:prstGeom>
            <a:solidFill>
              <a:srgbClr val="FFD579"/>
            </a:solidFill>
            <a:ln w="12700" cap="flat" cmpd="sng" algn="ctr">
              <a:solidFill>
                <a:srgbClr val="FFD579"/>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20" name="正方形/長方形 19">
              <a:extLst>
                <a:ext uri="{FF2B5EF4-FFF2-40B4-BE49-F238E27FC236}">
                  <a16:creationId xmlns:a16="http://schemas.microsoft.com/office/drawing/2014/main" id="{D02401E2-B3BB-69E8-91A3-A08195082011}"/>
                </a:ext>
              </a:extLst>
            </p:cNvPr>
            <p:cNvSpPr/>
            <p:nvPr/>
          </p:nvSpPr>
          <p:spPr bwMode="auto">
            <a:xfrm>
              <a:off x="2397015" y="2723917"/>
              <a:ext cx="792088" cy="1021093"/>
            </a:xfrm>
            <a:prstGeom prst="rect">
              <a:avLst/>
            </a:prstGeom>
            <a:solidFill>
              <a:srgbClr val="FFD579"/>
            </a:solidFill>
            <a:ln w="12700" cap="flat" cmpd="sng" algn="ctr">
              <a:solidFill>
                <a:srgbClr val="FFD579"/>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21" name="正方形/長方形 20">
              <a:extLst>
                <a:ext uri="{FF2B5EF4-FFF2-40B4-BE49-F238E27FC236}">
                  <a16:creationId xmlns:a16="http://schemas.microsoft.com/office/drawing/2014/main" id="{515307C8-94FF-3AAE-48FE-414169CCC644}"/>
                </a:ext>
              </a:extLst>
            </p:cNvPr>
            <p:cNvSpPr/>
            <p:nvPr/>
          </p:nvSpPr>
          <p:spPr bwMode="auto">
            <a:xfrm>
              <a:off x="3454037" y="2727647"/>
              <a:ext cx="792088" cy="1021093"/>
            </a:xfrm>
            <a:prstGeom prst="rect">
              <a:avLst/>
            </a:prstGeom>
            <a:solidFill>
              <a:srgbClr val="FFD579"/>
            </a:solidFill>
            <a:ln w="12700" cap="flat" cmpd="sng" algn="ctr">
              <a:solidFill>
                <a:srgbClr val="FFD579"/>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22" name="正方形/長方形 21">
              <a:extLst>
                <a:ext uri="{FF2B5EF4-FFF2-40B4-BE49-F238E27FC236}">
                  <a16:creationId xmlns:a16="http://schemas.microsoft.com/office/drawing/2014/main" id="{9227264C-896F-70A8-575A-452E26C8A593}"/>
                </a:ext>
              </a:extLst>
            </p:cNvPr>
            <p:cNvSpPr/>
            <p:nvPr/>
          </p:nvSpPr>
          <p:spPr bwMode="auto">
            <a:xfrm>
              <a:off x="4511059" y="2731377"/>
              <a:ext cx="792088" cy="1021093"/>
            </a:xfrm>
            <a:prstGeom prst="rect">
              <a:avLst/>
            </a:prstGeom>
            <a:solidFill>
              <a:srgbClr val="FFD579"/>
            </a:solidFill>
            <a:ln w="12700" cap="flat" cmpd="sng" algn="ctr">
              <a:solidFill>
                <a:srgbClr val="FFD579"/>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23" name="正方形/長方形 22">
              <a:extLst>
                <a:ext uri="{FF2B5EF4-FFF2-40B4-BE49-F238E27FC236}">
                  <a16:creationId xmlns:a16="http://schemas.microsoft.com/office/drawing/2014/main" id="{2D32BBF0-EF64-4B23-2BFE-A828CCB1BA5F}"/>
                </a:ext>
              </a:extLst>
            </p:cNvPr>
            <p:cNvSpPr/>
            <p:nvPr/>
          </p:nvSpPr>
          <p:spPr bwMode="auto">
            <a:xfrm>
              <a:off x="5568081" y="2735107"/>
              <a:ext cx="792088" cy="1021093"/>
            </a:xfrm>
            <a:prstGeom prst="rect">
              <a:avLst/>
            </a:prstGeom>
            <a:solidFill>
              <a:srgbClr val="FFD579"/>
            </a:solidFill>
            <a:ln w="12700" cap="flat" cmpd="sng" algn="ctr">
              <a:solidFill>
                <a:srgbClr val="FFD579"/>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24" name="正方形/長方形 23">
              <a:extLst>
                <a:ext uri="{FF2B5EF4-FFF2-40B4-BE49-F238E27FC236}">
                  <a16:creationId xmlns:a16="http://schemas.microsoft.com/office/drawing/2014/main" id="{47FE3043-579E-5828-769D-FB3FCE3851AE}"/>
                </a:ext>
              </a:extLst>
            </p:cNvPr>
            <p:cNvSpPr/>
            <p:nvPr/>
          </p:nvSpPr>
          <p:spPr bwMode="auto">
            <a:xfrm>
              <a:off x="6625103" y="2738837"/>
              <a:ext cx="792088" cy="1021093"/>
            </a:xfrm>
            <a:prstGeom prst="rect">
              <a:avLst/>
            </a:prstGeom>
            <a:solidFill>
              <a:srgbClr val="FFD579"/>
            </a:solidFill>
            <a:ln w="12700" cap="flat" cmpd="sng" algn="ctr">
              <a:solidFill>
                <a:srgbClr val="FFD579"/>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sp>
        <p:nvSpPr>
          <p:cNvPr id="35" name="正方形/長方形 34">
            <a:extLst>
              <a:ext uri="{FF2B5EF4-FFF2-40B4-BE49-F238E27FC236}">
                <a16:creationId xmlns:a16="http://schemas.microsoft.com/office/drawing/2014/main" id="{0ACF0F60-EBF9-98B1-A83A-4D863FEB2159}"/>
              </a:ext>
            </a:extLst>
          </p:cNvPr>
          <p:cNvSpPr/>
          <p:nvPr/>
        </p:nvSpPr>
        <p:spPr bwMode="auto">
          <a:xfrm>
            <a:off x="2364450" y="5519563"/>
            <a:ext cx="800194" cy="246808"/>
          </a:xfrm>
          <a:prstGeom prst="rect">
            <a:avLst/>
          </a:prstGeom>
          <a:solidFill>
            <a:schemeClr val="accent1">
              <a:lumMod val="20000"/>
              <a:lumOff val="80000"/>
            </a:schemeClr>
          </a:solidFill>
          <a:ln w="12700" cap="flat" cmpd="sng" algn="ctr">
            <a:solidFill>
              <a:schemeClr val="accent1">
                <a:lumMod val="40000"/>
                <a:lumOff val="6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6" name="正方形/長方形 35">
            <a:extLst>
              <a:ext uri="{FF2B5EF4-FFF2-40B4-BE49-F238E27FC236}">
                <a16:creationId xmlns:a16="http://schemas.microsoft.com/office/drawing/2014/main" id="{F4ED1C9D-2A76-3928-CB44-9C0B82D9FD95}"/>
              </a:ext>
            </a:extLst>
          </p:cNvPr>
          <p:cNvSpPr/>
          <p:nvPr/>
        </p:nvSpPr>
        <p:spPr bwMode="auto">
          <a:xfrm>
            <a:off x="5520335" y="4994580"/>
            <a:ext cx="792088" cy="237511"/>
          </a:xfrm>
          <a:prstGeom prst="rect">
            <a:avLst/>
          </a:prstGeom>
          <a:solidFill>
            <a:schemeClr val="accent1">
              <a:lumMod val="20000"/>
              <a:lumOff val="80000"/>
            </a:schemeClr>
          </a:solidFill>
          <a:ln w="12700" cap="flat" cmpd="sng" algn="ctr">
            <a:solidFill>
              <a:schemeClr val="accent1">
                <a:lumMod val="40000"/>
                <a:lumOff val="6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7" name="正方形/長方形 36">
            <a:extLst>
              <a:ext uri="{FF2B5EF4-FFF2-40B4-BE49-F238E27FC236}">
                <a16:creationId xmlns:a16="http://schemas.microsoft.com/office/drawing/2014/main" id="{3A75D62A-E4FA-6F90-54FA-D5C723752112}"/>
              </a:ext>
            </a:extLst>
          </p:cNvPr>
          <p:cNvSpPr/>
          <p:nvPr/>
        </p:nvSpPr>
        <p:spPr bwMode="auto">
          <a:xfrm>
            <a:off x="6577357" y="4605410"/>
            <a:ext cx="792088" cy="201992"/>
          </a:xfrm>
          <a:prstGeom prst="rect">
            <a:avLst/>
          </a:prstGeom>
          <a:solidFill>
            <a:schemeClr val="accent1">
              <a:lumMod val="20000"/>
              <a:lumOff val="80000"/>
            </a:schemeClr>
          </a:solidFill>
          <a:ln w="12700" cap="flat" cmpd="sng" algn="ctr">
            <a:solidFill>
              <a:schemeClr val="accent1">
                <a:lumMod val="40000"/>
                <a:lumOff val="6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39" name="直線矢印コネクタ 38">
            <a:extLst>
              <a:ext uri="{FF2B5EF4-FFF2-40B4-BE49-F238E27FC236}">
                <a16:creationId xmlns:a16="http://schemas.microsoft.com/office/drawing/2014/main" id="{EF35DD6A-E5ED-60F5-BEE6-D6AA2D6C42AE}"/>
              </a:ext>
            </a:extLst>
          </p:cNvPr>
          <p:cNvCxnSpPr/>
          <p:nvPr/>
        </p:nvCxnSpPr>
        <p:spPr bwMode="auto">
          <a:xfrm>
            <a:off x="896036" y="2559981"/>
            <a:ext cx="0" cy="1082880"/>
          </a:xfrm>
          <a:prstGeom prst="straightConnector1">
            <a:avLst/>
          </a:prstGeom>
          <a:solidFill>
            <a:schemeClr val="accent1"/>
          </a:solidFill>
          <a:ln w="12700"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直線矢印コネクタ 39">
            <a:extLst>
              <a:ext uri="{FF2B5EF4-FFF2-40B4-BE49-F238E27FC236}">
                <a16:creationId xmlns:a16="http://schemas.microsoft.com/office/drawing/2014/main" id="{D7DF71A6-C79F-37DB-137F-AD7C0270C1C9}"/>
              </a:ext>
            </a:extLst>
          </p:cNvPr>
          <p:cNvCxnSpPr/>
          <p:nvPr/>
        </p:nvCxnSpPr>
        <p:spPr bwMode="auto">
          <a:xfrm>
            <a:off x="7805293" y="4594798"/>
            <a:ext cx="0" cy="1475621"/>
          </a:xfrm>
          <a:prstGeom prst="straightConnector1">
            <a:avLst/>
          </a:prstGeom>
          <a:solidFill>
            <a:schemeClr val="accent1"/>
          </a:solidFill>
          <a:ln w="12700"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直線矢印コネクタ 41">
            <a:extLst>
              <a:ext uri="{FF2B5EF4-FFF2-40B4-BE49-F238E27FC236}">
                <a16:creationId xmlns:a16="http://schemas.microsoft.com/office/drawing/2014/main" id="{9F5A510D-FCB6-BD50-EE09-2612E76F0569}"/>
              </a:ext>
            </a:extLst>
          </p:cNvPr>
          <p:cNvCxnSpPr/>
          <p:nvPr/>
        </p:nvCxnSpPr>
        <p:spPr bwMode="auto">
          <a:xfrm>
            <a:off x="896036" y="4491979"/>
            <a:ext cx="0" cy="350941"/>
          </a:xfrm>
          <a:prstGeom prst="straightConnector1">
            <a:avLst/>
          </a:prstGeom>
          <a:solidFill>
            <a:schemeClr val="accent1"/>
          </a:solidFill>
          <a:ln w="12700"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テキスト ボックス 44">
            <a:extLst>
              <a:ext uri="{FF2B5EF4-FFF2-40B4-BE49-F238E27FC236}">
                <a16:creationId xmlns:a16="http://schemas.microsoft.com/office/drawing/2014/main" id="{F0C6E1A1-FDE4-31CD-1C9B-7723F5B89D3B}"/>
              </a:ext>
            </a:extLst>
          </p:cNvPr>
          <p:cNvSpPr txBox="1"/>
          <p:nvPr/>
        </p:nvSpPr>
        <p:spPr>
          <a:xfrm>
            <a:off x="254082" y="4487214"/>
            <a:ext cx="787504" cy="338554"/>
          </a:xfrm>
          <a:prstGeom prst="rect">
            <a:avLst/>
          </a:prstGeom>
          <a:noFill/>
        </p:spPr>
        <p:txBody>
          <a:bodyPr wrap="square">
            <a:spAutoFit/>
          </a:bodyPr>
          <a:lstStyle/>
          <a:p>
            <a:r>
              <a:rPr lang="en-US" altLang="ja-JP" sz="1600" dirty="0" err="1">
                <a:latin typeface="Times New Roman" panose="02020603050405020304" pitchFamily="18" charset="0"/>
                <a:cs typeface="Times New Roman" panose="02020603050405020304" pitchFamily="18" charset="0"/>
              </a:rPr>
              <a:t>nBW</a:t>
            </a:r>
            <a:endParaRPr lang="ja-JP" altLang="en-US" sz="1600"/>
          </a:p>
        </p:txBody>
      </p:sp>
      <p:sp>
        <p:nvSpPr>
          <p:cNvPr id="46" name="テキスト ボックス 45">
            <a:extLst>
              <a:ext uri="{FF2B5EF4-FFF2-40B4-BE49-F238E27FC236}">
                <a16:creationId xmlns:a16="http://schemas.microsoft.com/office/drawing/2014/main" id="{18845427-C927-FFD7-EF3B-79D28AD2738B}"/>
              </a:ext>
            </a:extLst>
          </p:cNvPr>
          <p:cNvSpPr txBox="1"/>
          <p:nvPr/>
        </p:nvSpPr>
        <p:spPr>
          <a:xfrm>
            <a:off x="7812369" y="5304413"/>
            <a:ext cx="645831" cy="338554"/>
          </a:xfrm>
          <a:prstGeom prst="rect">
            <a:avLst/>
          </a:prstGeom>
          <a:noFill/>
        </p:spPr>
        <p:txBody>
          <a:bodyPr wrap="square">
            <a:spAutoFit/>
          </a:bodyPr>
          <a:lstStyle/>
          <a:p>
            <a:r>
              <a:rPr lang="en-US" altLang="ja-JP" sz="1600" dirty="0">
                <a:latin typeface="Times New Roman" panose="02020603050405020304" pitchFamily="18" charset="0"/>
                <a:cs typeface="Times New Roman" panose="02020603050405020304" pitchFamily="18" charset="0"/>
              </a:rPr>
              <a:t>BW</a:t>
            </a:r>
            <a:endParaRPr lang="ja-JP" altLang="en-US" sz="1600"/>
          </a:p>
        </p:txBody>
      </p:sp>
      <p:sp>
        <p:nvSpPr>
          <p:cNvPr id="47" name="テキスト ボックス 46">
            <a:extLst>
              <a:ext uri="{FF2B5EF4-FFF2-40B4-BE49-F238E27FC236}">
                <a16:creationId xmlns:a16="http://schemas.microsoft.com/office/drawing/2014/main" id="{3604A6C8-78BF-4F1F-4439-C1894BAFD4EB}"/>
              </a:ext>
            </a:extLst>
          </p:cNvPr>
          <p:cNvSpPr txBox="1"/>
          <p:nvPr/>
        </p:nvSpPr>
        <p:spPr>
          <a:xfrm>
            <a:off x="369814" y="2942779"/>
            <a:ext cx="645831" cy="338554"/>
          </a:xfrm>
          <a:prstGeom prst="rect">
            <a:avLst/>
          </a:prstGeom>
          <a:noFill/>
        </p:spPr>
        <p:txBody>
          <a:bodyPr wrap="square">
            <a:spAutoFit/>
          </a:bodyPr>
          <a:lstStyle/>
          <a:p>
            <a:r>
              <a:rPr lang="en-US" altLang="ja-JP" sz="1600" dirty="0">
                <a:latin typeface="Times New Roman" panose="02020603050405020304" pitchFamily="18" charset="0"/>
                <a:cs typeface="Times New Roman" panose="02020603050405020304" pitchFamily="18" charset="0"/>
              </a:rPr>
              <a:t>BW</a:t>
            </a:r>
            <a:endParaRPr lang="ja-JP" altLang="en-US" sz="1600"/>
          </a:p>
        </p:txBody>
      </p:sp>
      <p:cxnSp>
        <p:nvCxnSpPr>
          <p:cNvPr id="49" name="直線矢印コネクタ 48">
            <a:extLst>
              <a:ext uri="{FF2B5EF4-FFF2-40B4-BE49-F238E27FC236}">
                <a16:creationId xmlns:a16="http://schemas.microsoft.com/office/drawing/2014/main" id="{621DDCF2-747B-EF7B-D833-C3044B84CF77}"/>
              </a:ext>
            </a:extLst>
          </p:cNvPr>
          <p:cNvCxnSpPr/>
          <p:nvPr/>
        </p:nvCxnSpPr>
        <p:spPr bwMode="auto">
          <a:xfrm>
            <a:off x="6353102" y="3834637"/>
            <a:ext cx="1232317" cy="0"/>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テキスト ボックス 49">
            <a:extLst>
              <a:ext uri="{FF2B5EF4-FFF2-40B4-BE49-F238E27FC236}">
                <a16:creationId xmlns:a16="http://schemas.microsoft.com/office/drawing/2014/main" id="{8540C464-9B01-99FC-5AF2-276C6708826F}"/>
              </a:ext>
            </a:extLst>
          </p:cNvPr>
          <p:cNvSpPr txBox="1"/>
          <p:nvPr/>
        </p:nvSpPr>
        <p:spPr>
          <a:xfrm>
            <a:off x="7667498" y="3687266"/>
            <a:ext cx="645831" cy="338554"/>
          </a:xfrm>
          <a:prstGeom prst="rect">
            <a:avLst/>
          </a:prstGeom>
          <a:noFill/>
        </p:spPr>
        <p:txBody>
          <a:bodyPr wrap="square">
            <a:spAutoFit/>
          </a:bodyPr>
          <a:lstStyle/>
          <a:p>
            <a:r>
              <a:rPr lang="en-US" altLang="ja-JP" sz="1600" dirty="0">
                <a:latin typeface="Times New Roman" panose="02020603050405020304" pitchFamily="18" charset="0"/>
                <a:cs typeface="Times New Roman" panose="02020603050405020304" pitchFamily="18" charset="0"/>
              </a:rPr>
              <a:t>Time</a:t>
            </a:r>
            <a:endParaRPr lang="ja-JP" altLang="en-US" sz="1600"/>
          </a:p>
        </p:txBody>
      </p:sp>
      <p:cxnSp>
        <p:nvCxnSpPr>
          <p:cNvPr id="51" name="直線矢印コネクタ 50">
            <a:extLst>
              <a:ext uri="{FF2B5EF4-FFF2-40B4-BE49-F238E27FC236}">
                <a16:creationId xmlns:a16="http://schemas.microsoft.com/office/drawing/2014/main" id="{1719A76C-B84C-C6E6-BF72-62065654C411}"/>
              </a:ext>
            </a:extLst>
          </p:cNvPr>
          <p:cNvCxnSpPr/>
          <p:nvPr/>
        </p:nvCxnSpPr>
        <p:spPr bwMode="auto">
          <a:xfrm>
            <a:off x="6490897" y="6319571"/>
            <a:ext cx="1232317" cy="0"/>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テキスト ボックス 51">
            <a:extLst>
              <a:ext uri="{FF2B5EF4-FFF2-40B4-BE49-F238E27FC236}">
                <a16:creationId xmlns:a16="http://schemas.microsoft.com/office/drawing/2014/main" id="{444F2190-677F-E936-EF20-9CE063394EBE}"/>
              </a:ext>
            </a:extLst>
          </p:cNvPr>
          <p:cNvSpPr txBox="1"/>
          <p:nvPr/>
        </p:nvSpPr>
        <p:spPr>
          <a:xfrm>
            <a:off x="7805293" y="6172200"/>
            <a:ext cx="645831" cy="338554"/>
          </a:xfrm>
          <a:prstGeom prst="rect">
            <a:avLst/>
          </a:prstGeom>
          <a:noFill/>
        </p:spPr>
        <p:txBody>
          <a:bodyPr wrap="square">
            <a:spAutoFit/>
          </a:bodyPr>
          <a:lstStyle/>
          <a:p>
            <a:r>
              <a:rPr lang="en-US" altLang="ja-JP" sz="1600" dirty="0">
                <a:latin typeface="Times New Roman" panose="02020603050405020304" pitchFamily="18" charset="0"/>
                <a:cs typeface="Times New Roman" panose="02020603050405020304" pitchFamily="18" charset="0"/>
              </a:rPr>
              <a:t>Time</a:t>
            </a:r>
            <a:endParaRPr lang="ja-JP" altLang="en-US" sz="1600"/>
          </a:p>
        </p:txBody>
      </p:sp>
      <p:cxnSp>
        <p:nvCxnSpPr>
          <p:cNvPr id="53" name="直線矢印コネクタ 52">
            <a:extLst>
              <a:ext uri="{FF2B5EF4-FFF2-40B4-BE49-F238E27FC236}">
                <a16:creationId xmlns:a16="http://schemas.microsoft.com/office/drawing/2014/main" id="{03009927-3454-D78F-37FA-D066B2A90C49}"/>
              </a:ext>
            </a:extLst>
          </p:cNvPr>
          <p:cNvCxnSpPr/>
          <p:nvPr/>
        </p:nvCxnSpPr>
        <p:spPr bwMode="auto">
          <a:xfrm flipV="1">
            <a:off x="8153442" y="4349731"/>
            <a:ext cx="0" cy="691503"/>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正方形/長方形 8">
            <a:extLst>
              <a:ext uri="{FF2B5EF4-FFF2-40B4-BE49-F238E27FC236}">
                <a16:creationId xmlns:a16="http://schemas.microsoft.com/office/drawing/2014/main" id="{04804F56-2047-3394-3ADD-A234C68BF5E3}"/>
              </a:ext>
            </a:extLst>
          </p:cNvPr>
          <p:cNvSpPr/>
          <p:nvPr/>
        </p:nvSpPr>
        <p:spPr bwMode="auto">
          <a:xfrm>
            <a:off x="1733876" y="2559981"/>
            <a:ext cx="173826" cy="1152128"/>
          </a:xfrm>
          <a:prstGeom prst="rect">
            <a:avLst/>
          </a:prstGeom>
          <a:solidFill>
            <a:schemeClr val="accent1">
              <a:lumMod val="20000"/>
              <a:lumOff val="80000"/>
            </a:schemeClr>
          </a:solidFill>
          <a:ln w="12700" cap="flat" cmpd="sng" algn="ctr">
            <a:solidFill>
              <a:schemeClr val="accent1">
                <a:lumMod val="40000"/>
                <a:lumOff val="6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8" name="正方形/長方形 37">
            <a:extLst>
              <a:ext uri="{FF2B5EF4-FFF2-40B4-BE49-F238E27FC236}">
                <a16:creationId xmlns:a16="http://schemas.microsoft.com/office/drawing/2014/main" id="{21E872A1-279B-A1ED-E5C3-BA4D118D679C}"/>
              </a:ext>
            </a:extLst>
          </p:cNvPr>
          <p:cNvSpPr/>
          <p:nvPr/>
        </p:nvSpPr>
        <p:spPr bwMode="auto">
          <a:xfrm>
            <a:off x="2881809" y="2571170"/>
            <a:ext cx="173826" cy="1152128"/>
          </a:xfrm>
          <a:prstGeom prst="rect">
            <a:avLst/>
          </a:prstGeom>
          <a:solidFill>
            <a:schemeClr val="accent1">
              <a:lumMod val="20000"/>
              <a:lumOff val="80000"/>
            </a:schemeClr>
          </a:solidFill>
          <a:ln w="12700" cap="flat" cmpd="sng" algn="ctr">
            <a:solidFill>
              <a:schemeClr val="accent1">
                <a:lumMod val="40000"/>
                <a:lumOff val="6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1" name="正方形/長方形 40">
            <a:extLst>
              <a:ext uri="{FF2B5EF4-FFF2-40B4-BE49-F238E27FC236}">
                <a16:creationId xmlns:a16="http://schemas.microsoft.com/office/drawing/2014/main" id="{E641AFF8-0256-8569-C502-DBE7644D1933}"/>
              </a:ext>
            </a:extLst>
          </p:cNvPr>
          <p:cNvSpPr/>
          <p:nvPr/>
        </p:nvSpPr>
        <p:spPr bwMode="auto">
          <a:xfrm>
            <a:off x="3588969" y="2579269"/>
            <a:ext cx="173826" cy="1152128"/>
          </a:xfrm>
          <a:prstGeom prst="rect">
            <a:avLst/>
          </a:prstGeom>
          <a:solidFill>
            <a:schemeClr val="accent1">
              <a:lumMod val="20000"/>
              <a:lumOff val="80000"/>
            </a:schemeClr>
          </a:solidFill>
          <a:ln w="12700" cap="flat" cmpd="sng" algn="ctr">
            <a:solidFill>
              <a:schemeClr val="accent1">
                <a:lumMod val="40000"/>
                <a:lumOff val="6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3" name="正方形/長方形 42">
            <a:extLst>
              <a:ext uri="{FF2B5EF4-FFF2-40B4-BE49-F238E27FC236}">
                <a16:creationId xmlns:a16="http://schemas.microsoft.com/office/drawing/2014/main" id="{E91DA9CE-FE5C-7A1B-8948-8F0BF7055660}"/>
              </a:ext>
            </a:extLst>
          </p:cNvPr>
          <p:cNvSpPr/>
          <p:nvPr/>
        </p:nvSpPr>
        <p:spPr bwMode="auto">
          <a:xfrm>
            <a:off x="4795731" y="2563710"/>
            <a:ext cx="173826" cy="1152128"/>
          </a:xfrm>
          <a:prstGeom prst="rect">
            <a:avLst/>
          </a:prstGeom>
          <a:solidFill>
            <a:schemeClr val="accent1">
              <a:lumMod val="20000"/>
              <a:lumOff val="80000"/>
            </a:schemeClr>
          </a:solidFill>
          <a:ln w="12700" cap="flat" cmpd="sng" algn="ctr">
            <a:solidFill>
              <a:schemeClr val="accent1">
                <a:lumMod val="40000"/>
                <a:lumOff val="6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4" name="正方形/長方形 43">
            <a:extLst>
              <a:ext uri="{FF2B5EF4-FFF2-40B4-BE49-F238E27FC236}">
                <a16:creationId xmlns:a16="http://schemas.microsoft.com/office/drawing/2014/main" id="{DD52F814-7B95-4D62-CB94-E7742003F7B9}"/>
              </a:ext>
            </a:extLst>
          </p:cNvPr>
          <p:cNvSpPr/>
          <p:nvPr/>
        </p:nvSpPr>
        <p:spPr bwMode="auto">
          <a:xfrm>
            <a:off x="6016142" y="2583173"/>
            <a:ext cx="173826" cy="1152128"/>
          </a:xfrm>
          <a:prstGeom prst="rect">
            <a:avLst/>
          </a:prstGeom>
          <a:solidFill>
            <a:schemeClr val="accent1">
              <a:lumMod val="20000"/>
              <a:lumOff val="80000"/>
            </a:schemeClr>
          </a:solidFill>
          <a:ln w="12700" cap="flat" cmpd="sng" algn="ctr">
            <a:solidFill>
              <a:schemeClr val="accent1">
                <a:lumMod val="40000"/>
                <a:lumOff val="6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8" name="正方形/長方形 47">
            <a:extLst>
              <a:ext uri="{FF2B5EF4-FFF2-40B4-BE49-F238E27FC236}">
                <a16:creationId xmlns:a16="http://schemas.microsoft.com/office/drawing/2014/main" id="{F7CCEAC1-914E-73A0-4FC2-CCC7278621CC}"/>
              </a:ext>
            </a:extLst>
          </p:cNvPr>
          <p:cNvSpPr/>
          <p:nvPr/>
        </p:nvSpPr>
        <p:spPr bwMode="auto">
          <a:xfrm>
            <a:off x="6667994" y="2578851"/>
            <a:ext cx="173826" cy="1152128"/>
          </a:xfrm>
          <a:prstGeom prst="rect">
            <a:avLst/>
          </a:prstGeom>
          <a:solidFill>
            <a:schemeClr val="accent1">
              <a:lumMod val="20000"/>
              <a:lumOff val="80000"/>
            </a:schemeClr>
          </a:solidFill>
          <a:ln w="12700" cap="flat" cmpd="sng" algn="ctr">
            <a:solidFill>
              <a:schemeClr val="accent1">
                <a:lumMod val="40000"/>
                <a:lumOff val="6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Tree>
    <p:extLst>
      <p:ext uri="{BB962C8B-B14F-4D97-AF65-F5344CB8AC3E}">
        <p14:creationId xmlns:p14="http://schemas.microsoft.com/office/powerpoint/2010/main" val="1837586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0E3440-99BD-7773-25EA-38C517FD3E78}"/>
              </a:ext>
            </a:extLst>
          </p:cNvPr>
          <p:cNvSpPr>
            <a:spLocks noGrp="1"/>
          </p:cNvSpPr>
          <p:nvPr>
            <p:ph type="title"/>
          </p:nvPr>
        </p:nvSpPr>
        <p:spPr/>
        <p:txBody>
          <a:bodyPr/>
          <a:lstStyle/>
          <a:p>
            <a:r>
              <a:rPr lang="en-US" altLang="ja-JP" dirty="0"/>
              <a:t>Graphs shown to the TG</a:t>
            </a:r>
            <a:endParaRPr kumimoji="1" lang="ja-JP" altLang="en-US"/>
          </a:p>
        </p:txBody>
      </p:sp>
      <p:sp>
        <p:nvSpPr>
          <p:cNvPr id="3" name="コンテンツ プレースホルダー 2">
            <a:extLst>
              <a:ext uri="{FF2B5EF4-FFF2-40B4-BE49-F238E27FC236}">
                <a16:creationId xmlns:a16="http://schemas.microsoft.com/office/drawing/2014/main" id="{ABEA500E-161A-F1C5-3A2A-65B80E306B50}"/>
              </a:ext>
            </a:extLst>
          </p:cNvPr>
          <p:cNvSpPr>
            <a:spLocks noGrp="1"/>
          </p:cNvSpPr>
          <p:nvPr>
            <p:ph idx="1"/>
          </p:nvPr>
        </p:nvSpPr>
        <p:spPr/>
        <p:txBody>
          <a:bodyPr/>
          <a:lstStyle/>
          <a:p>
            <a:r>
              <a:rPr kumimoji="1" lang="en-US" altLang="ja-JP" sz="2400" dirty="0">
                <a:latin typeface="Times New Roman" panose="02020603050405020304" pitchFamily="18" charset="0"/>
                <a:ea typeface="+mj-ea"/>
                <a:cs typeface="Times New Roman" panose="02020603050405020304" pitchFamily="18" charset="0"/>
              </a:rPr>
              <a:t>CINR-PER (4 cases)</a:t>
            </a:r>
          </a:p>
          <a:p>
            <a:pPr lvl="1"/>
            <a:r>
              <a:rPr lang="en-US" altLang="ja-JP" sz="2400" dirty="0" err="1">
                <a:latin typeface="Times New Roman" panose="02020603050405020304" pitchFamily="18" charset="0"/>
                <a:ea typeface="+mj-ea"/>
                <a:cs typeface="Times New Roman" panose="02020603050405020304" pitchFamily="18" charset="0"/>
              </a:rPr>
              <a:t>nBW</a:t>
            </a:r>
            <a:r>
              <a:rPr lang="en-US" altLang="ja-JP" sz="2400" dirty="0">
                <a:latin typeface="Times New Roman" panose="02020603050405020304" pitchFamily="18" charset="0"/>
                <a:ea typeface="+mj-ea"/>
                <a:cs typeface="Times New Roman" panose="02020603050405020304" pitchFamily="18" charset="0"/>
              </a:rPr>
              <a:t> must be </a:t>
            </a:r>
            <a:r>
              <a:rPr lang="en" altLang="ja-JP" sz="2400" dirty="0">
                <a:latin typeface="Times New Roman" panose="02020603050405020304" pitchFamily="18" charset="0"/>
                <a:ea typeface="+mj-ea"/>
                <a:cs typeface="Times New Roman" panose="02020603050405020304" pitchFamily="18" charset="0"/>
              </a:rPr>
              <a:t>2 MHz, 200 kHz, 125 kHz, and 10 kHz.</a:t>
            </a:r>
            <a:r>
              <a:rPr lang="en-US" altLang="ja-JP" sz="2400" dirty="0">
                <a:latin typeface="Times New Roman" panose="02020603050405020304" pitchFamily="18" charset="0"/>
                <a:ea typeface="+mj-ea"/>
                <a:cs typeface="Times New Roman" panose="02020603050405020304" pitchFamily="18" charset="0"/>
              </a:rPr>
              <a:t> </a:t>
            </a:r>
          </a:p>
          <a:p>
            <a:r>
              <a:rPr lang="en" altLang="ja-JP" sz="2400" dirty="0">
                <a:latin typeface="Times New Roman" panose="02020603050405020304" pitchFamily="18" charset="0"/>
                <a:cs typeface="Times New Roman" panose="02020603050405020304" pitchFamily="18" charset="0"/>
              </a:rPr>
              <a:t>If the bandwidth of that noise exceeds BW, then the bandwidth of the largest noise is BW</a:t>
            </a:r>
          </a:p>
          <a:p>
            <a:r>
              <a:rPr lang="en" altLang="ja-JP" sz="2400" dirty="0">
                <a:latin typeface="Times New Roman" panose="02020603050405020304" pitchFamily="18" charset="0"/>
                <a:cs typeface="Times New Roman" panose="02020603050405020304" pitchFamily="18" charset="0"/>
              </a:rPr>
              <a:t>If the noise bandwidth is smaller than the BW, its center frequency change</a:t>
            </a:r>
            <a:r>
              <a:rPr lang="en-US" altLang="ja-JP" sz="2400" dirty="0">
                <a:latin typeface="Times New Roman" panose="02020603050405020304" pitchFamily="18" charset="0"/>
                <a:cs typeface="Times New Roman" panose="02020603050405020304" pitchFamily="18" charset="0"/>
              </a:rPr>
              <a:t>s</a:t>
            </a:r>
            <a:r>
              <a:rPr lang="en" altLang="ja-JP" sz="2400" dirty="0">
                <a:latin typeface="Times New Roman" panose="02020603050405020304" pitchFamily="18" charset="0"/>
                <a:cs typeface="Times New Roman" panose="02020603050405020304" pitchFamily="18" charset="0"/>
              </a:rPr>
              <a:t> randomly within the BW range</a:t>
            </a:r>
          </a:p>
          <a:p>
            <a:pPr lvl="1"/>
            <a:endParaRPr kumimoji="1" lang="ja-JP" altLang="en-US" sz="2400">
              <a:latin typeface="Times New Roman" panose="02020603050405020304" pitchFamily="18" charset="0"/>
              <a:ea typeface="+mj-ea"/>
              <a:cs typeface="Times New Roman" panose="02020603050405020304" pitchFamily="18" charset="0"/>
            </a:endParaRPr>
          </a:p>
        </p:txBody>
      </p:sp>
      <p:sp>
        <p:nvSpPr>
          <p:cNvPr id="4" name="日付プレースホルダー 3">
            <a:extLst>
              <a:ext uri="{FF2B5EF4-FFF2-40B4-BE49-F238E27FC236}">
                <a16:creationId xmlns:a16="http://schemas.microsoft.com/office/drawing/2014/main" id="{D0EC04C7-73B5-EBFB-7255-1516EEEADC2F}"/>
              </a:ext>
            </a:extLst>
          </p:cNvPr>
          <p:cNvSpPr>
            <a:spLocks noGrp="1"/>
          </p:cNvSpPr>
          <p:nvPr>
            <p:ph type="dt" sz="half" idx="10"/>
          </p:nvPr>
        </p:nvSpPr>
        <p:spPr/>
        <p:txBody>
          <a:bodyPr/>
          <a:lstStyle/>
          <a:p>
            <a:r>
              <a:rPr lang="en-US" altLang="ja-JP"/>
              <a:t>&lt;month year&gt;</a:t>
            </a:r>
          </a:p>
        </p:txBody>
      </p:sp>
      <p:sp>
        <p:nvSpPr>
          <p:cNvPr id="5" name="スライド番号プレースホルダー 4">
            <a:extLst>
              <a:ext uri="{FF2B5EF4-FFF2-40B4-BE49-F238E27FC236}">
                <a16:creationId xmlns:a16="http://schemas.microsoft.com/office/drawing/2014/main" id="{98E1445D-C2D2-2E76-5B71-A374107F736D}"/>
              </a:ext>
            </a:extLst>
          </p:cNvPr>
          <p:cNvSpPr>
            <a:spLocks noGrp="1"/>
          </p:cNvSpPr>
          <p:nvPr>
            <p:ph type="sldNum" sz="quarter" idx="12"/>
          </p:nvPr>
        </p:nvSpPr>
        <p:spPr/>
        <p:txBody>
          <a:bodyPr/>
          <a:lstStyle/>
          <a:p>
            <a:r>
              <a:rPr lang="en-US" altLang="ja-JP"/>
              <a:t>Slide </a:t>
            </a:r>
            <a:fld id="{A7BB8295-9E98-6C46-8924-A289573E0324}" type="slidenum">
              <a:rPr lang="en-US" altLang="ja-JP" smtClean="0"/>
              <a:pPr/>
              <a:t>12</a:t>
            </a:fld>
            <a:endParaRPr lang="en-US" altLang="ja-JP"/>
          </a:p>
        </p:txBody>
      </p:sp>
      <p:sp>
        <p:nvSpPr>
          <p:cNvPr id="6" name="フッター プレースホルダー 5">
            <a:extLst>
              <a:ext uri="{FF2B5EF4-FFF2-40B4-BE49-F238E27FC236}">
                <a16:creationId xmlns:a16="http://schemas.microsoft.com/office/drawing/2014/main" id="{C1171D84-30D0-771D-871D-E3F0D0BF47CE}"/>
              </a:ext>
            </a:extLst>
          </p:cNvPr>
          <p:cNvSpPr>
            <a:spLocks noGrp="1"/>
          </p:cNvSpPr>
          <p:nvPr>
            <p:ph type="ftr" sz="quarter" idx="11"/>
          </p:nvPr>
        </p:nvSpPr>
        <p:spPr/>
        <p:txBody>
          <a:bodyPr/>
          <a:lstStyle/>
          <a:p>
            <a:r>
              <a:rPr lang="en-US" altLang="ja-JP"/>
              <a:t>H. Harada (Kyoto University)</a:t>
            </a:r>
            <a:endParaRPr lang="en-US" altLang="ja-JP" dirty="0"/>
          </a:p>
        </p:txBody>
      </p:sp>
    </p:spTree>
    <p:extLst>
      <p:ext uri="{BB962C8B-B14F-4D97-AF65-F5344CB8AC3E}">
        <p14:creationId xmlns:p14="http://schemas.microsoft.com/office/powerpoint/2010/main" val="3285028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5">
            <a:extLst>
              <a:ext uri="{FF2B5EF4-FFF2-40B4-BE49-F238E27FC236}">
                <a16:creationId xmlns:a16="http://schemas.microsoft.com/office/drawing/2014/main" id="{4CE55EFF-908D-3448-FA9E-9876CD6DE789}"/>
              </a:ext>
            </a:extLst>
          </p:cNvPr>
          <p:cNvSpPr>
            <a:spLocks noGrp="1"/>
          </p:cNvSpPr>
          <p:nvPr>
            <p:ph type="sldNum" sz="quarter" idx="12"/>
          </p:nvPr>
        </p:nvSpPr>
        <p:spPr/>
        <p:txBody>
          <a:bodyPr/>
          <a:lstStyle/>
          <a:p>
            <a:r>
              <a:rPr lang="en-US" altLang="ja-JP"/>
              <a:t>Slide </a:t>
            </a:r>
            <a:fld id="{FCE7436F-DB62-6D4E-950D-E196AE51B16F}" type="slidenum">
              <a:rPr lang="en-US" altLang="ja-JP"/>
              <a:pPr/>
              <a:t>2</a:t>
            </a:fld>
            <a:endParaRPr lang="en-US" altLang="ja-JP"/>
          </a:p>
        </p:txBody>
      </p:sp>
      <p:sp>
        <p:nvSpPr>
          <p:cNvPr id="26626" name="Rectangle 2">
            <a:extLst>
              <a:ext uri="{FF2B5EF4-FFF2-40B4-BE49-F238E27FC236}">
                <a16:creationId xmlns:a16="http://schemas.microsoft.com/office/drawing/2014/main" id="{62CDBC28-0395-FCB0-8E44-013149495AA4}"/>
              </a:ext>
            </a:extLst>
          </p:cNvPr>
          <p:cNvSpPr>
            <a:spLocks noGrp="1" noChangeArrowheads="1"/>
          </p:cNvSpPr>
          <p:nvPr>
            <p:ph type="ctrTitle"/>
          </p:nvPr>
        </p:nvSpPr>
        <p:spPr>
          <a:xfrm>
            <a:off x="685800" y="1844824"/>
            <a:ext cx="7772400" cy="1584176"/>
          </a:xfrm>
        </p:spPr>
        <p:txBody>
          <a:bodyPr anchor="ctr"/>
          <a:lstStyle/>
          <a:p>
            <a:r>
              <a:rPr lang="en-US" altLang="ja-JP" sz="3600" b="1" dirty="0">
                <a:latin typeface="Times New Roman" panose="02020603050405020304" pitchFamily="18" charset="0"/>
                <a:cs typeface="Times New Roman" panose="02020603050405020304" pitchFamily="18" charset="0"/>
              </a:rPr>
              <a:t>Evaluation Methods for Transmission Characteristics of IEEE 802.15.4ad under Interference Noise</a:t>
            </a:r>
            <a:endParaRPr lang="ja-JP" altLang="ja-JP" sz="3600">
              <a:latin typeface="Times New Roman" panose="02020603050405020304" pitchFamily="18" charset="0"/>
              <a:cs typeface="Times New Roman" panose="02020603050405020304" pitchFamily="18" charset="0"/>
            </a:endParaRPr>
          </a:p>
        </p:txBody>
      </p:sp>
      <p:sp>
        <p:nvSpPr>
          <p:cNvPr id="26627" name="Rectangle 3">
            <a:extLst>
              <a:ext uri="{FF2B5EF4-FFF2-40B4-BE49-F238E27FC236}">
                <a16:creationId xmlns:a16="http://schemas.microsoft.com/office/drawing/2014/main" id="{0A9D13D2-67E5-2EF6-EB6A-17C013AB4A07}"/>
              </a:ext>
            </a:extLst>
          </p:cNvPr>
          <p:cNvSpPr>
            <a:spLocks noGrp="1" noChangeArrowheads="1"/>
          </p:cNvSpPr>
          <p:nvPr>
            <p:ph type="subTitle" idx="1"/>
          </p:nvPr>
        </p:nvSpPr>
        <p:spPr>
          <a:xfrm>
            <a:off x="1371600" y="4221088"/>
            <a:ext cx="6400800" cy="1417712"/>
          </a:xfrm>
        </p:spPr>
        <p:txBody>
          <a:bodyPr/>
          <a:lstStyle/>
          <a:p>
            <a:r>
              <a:rPr lang="en-US" altLang="ja-JP" sz="3200" dirty="0">
                <a:latin typeface="+mj-lt"/>
              </a:rPr>
              <a:t>Sept. 11, 2024</a:t>
            </a:r>
          </a:p>
          <a:p>
            <a:r>
              <a:rPr lang="en-US" altLang="ja-JP" sz="3200" dirty="0">
                <a:latin typeface="+mj-lt"/>
              </a:rPr>
              <a:t>Hiroshi Harada</a:t>
            </a:r>
            <a:endParaRPr lang="ja-JP" altLang="ja-JP" sz="3200">
              <a:latin typeface="+mj-lt"/>
            </a:endParaRPr>
          </a:p>
        </p:txBody>
      </p:sp>
      <p:sp>
        <p:nvSpPr>
          <p:cNvPr id="5" name="フッター プレースホルダー 4">
            <a:extLst>
              <a:ext uri="{FF2B5EF4-FFF2-40B4-BE49-F238E27FC236}">
                <a16:creationId xmlns:a16="http://schemas.microsoft.com/office/drawing/2014/main" id="{1668D32E-7AC1-8FF4-12E6-60E07720E25E}"/>
              </a:ext>
            </a:extLst>
          </p:cNvPr>
          <p:cNvSpPr>
            <a:spLocks noGrp="1"/>
          </p:cNvSpPr>
          <p:nvPr>
            <p:ph type="ftr" sz="quarter" idx="11"/>
          </p:nvPr>
        </p:nvSpPr>
        <p:spPr>
          <a:xfrm>
            <a:off x="5486400" y="6475413"/>
            <a:ext cx="3124200" cy="184666"/>
          </a:xfrm>
        </p:spPr>
        <p:txBody>
          <a:bodyPr/>
          <a:lstStyle/>
          <a:p>
            <a:r>
              <a:rPr lang="en-US" altLang="ja-JP" dirty="0"/>
              <a:t>H. Harada (Kyoto University)</a:t>
            </a:r>
          </a:p>
        </p:txBody>
      </p:sp>
      <p:sp>
        <p:nvSpPr>
          <p:cNvPr id="6" name="Rectangle 4">
            <a:extLst>
              <a:ext uri="{FF2B5EF4-FFF2-40B4-BE49-F238E27FC236}">
                <a16:creationId xmlns:a16="http://schemas.microsoft.com/office/drawing/2014/main" id="{71650605-7D10-1ADC-366F-0657AAE27ACF}"/>
              </a:ext>
            </a:extLst>
          </p:cNvPr>
          <p:cNvSpPr txBox="1">
            <a:spLocks noChangeArrowheads="1"/>
          </p:cNvSpPr>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400" b="1"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r>
              <a:rPr lang="en-US" altLang="ja-JP" dirty="0"/>
              <a:t>September 2024</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BFEBEF-D53F-EED1-F986-1407AAA3D6B3}"/>
              </a:ext>
            </a:extLst>
          </p:cNvPr>
          <p:cNvSpPr>
            <a:spLocks noGrp="1"/>
          </p:cNvSpPr>
          <p:nvPr>
            <p:ph type="title"/>
          </p:nvPr>
        </p:nvSpPr>
        <p:spPr/>
        <p:txBody>
          <a:bodyPr/>
          <a:lstStyle/>
          <a:p>
            <a:r>
              <a:rPr kumimoji="1" lang="en-US" altLang="ja-JP" dirty="0"/>
              <a:t>Background</a:t>
            </a:r>
            <a:endParaRPr kumimoji="1" lang="ja-JP" altLang="en-US"/>
          </a:p>
        </p:txBody>
      </p:sp>
      <p:sp>
        <p:nvSpPr>
          <p:cNvPr id="3" name="コンテンツ プレースホルダー 2">
            <a:extLst>
              <a:ext uri="{FF2B5EF4-FFF2-40B4-BE49-F238E27FC236}">
                <a16:creationId xmlns:a16="http://schemas.microsoft.com/office/drawing/2014/main" id="{B38315A5-4B49-415F-94F9-366BB791B0D9}"/>
              </a:ext>
            </a:extLst>
          </p:cNvPr>
          <p:cNvSpPr>
            <a:spLocks noGrp="1"/>
          </p:cNvSpPr>
          <p:nvPr>
            <p:ph idx="1"/>
          </p:nvPr>
        </p:nvSpPr>
        <p:spPr/>
        <p:txBody>
          <a:bodyPr/>
          <a:lstStyle/>
          <a:p>
            <a:r>
              <a:rPr kumimoji="1" lang="en" altLang="ja-JP" sz="1800" dirty="0">
                <a:latin typeface="Times New Roman" panose="02020603050405020304" pitchFamily="18" charset="0"/>
                <a:ea typeface="+mj-ea"/>
                <a:cs typeface="Times New Roman" panose="02020603050405020304" pitchFamily="18" charset="0"/>
              </a:rPr>
              <a:t>Doc#378 provided a proposal for a method to evaluate interference.</a:t>
            </a:r>
          </a:p>
          <a:p>
            <a:r>
              <a:rPr kumimoji="1" lang="en-US" altLang="ja-JP" sz="1800" dirty="0">
                <a:latin typeface="Times New Roman" panose="02020603050405020304" pitchFamily="18" charset="0"/>
                <a:ea typeface="+mj-ea"/>
                <a:cs typeface="Times New Roman" panose="02020603050405020304" pitchFamily="18" charset="0"/>
              </a:rPr>
              <a:t>In Doc#378, the interference is defined by </a:t>
            </a:r>
            <a:r>
              <a:rPr lang="en-US" altLang="ja-JP" sz="1800" dirty="0">
                <a:latin typeface="Times New Roman" panose="02020603050405020304" pitchFamily="18" charset="0"/>
                <a:ea typeface="+mj-ea"/>
                <a:cs typeface="Times New Roman" panose="02020603050405020304" pitchFamily="18" charset="0"/>
              </a:rPr>
              <a:t>parameters such as </a:t>
            </a:r>
            <a:r>
              <a:rPr kumimoji="1" lang="en-US" altLang="ja-JP" sz="1800" dirty="0">
                <a:latin typeface="Times New Roman" panose="02020603050405020304" pitchFamily="18" charset="0"/>
                <a:ea typeface="+mj-ea"/>
                <a:cs typeface="Times New Roman" panose="02020603050405020304" pitchFamily="18" charset="0"/>
              </a:rPr>
              <a:t>Mean Arrival Rate, Bandwidth, and Frame</a:t>
            </a:r>
            <a:r>
              <a:rPr lang="en-US" altLang="ja-JP" sz="1800" dirty="0">
                <a:latin typeface="Times New Roman" panose="02020603050405020304" pitchFamily="18" charset="0"/>
                <a:ea typeface="+mj-ea"/>
                <a:cs typeface="Times New Roman" panose="02020603050405020304" pitchFamily="18" charset="0"/>
              </a:rPr>
              <a:t> </a:t>
            </a:r>
            <a:r>
              <a:rPr kumimoji="1" lang="en-US" altLang="ja-JP" sz="1800" dirty="0">
                <a:latin typeface="Times New Roman" panose="02020603050405020304" pitchFamily="18" charset="0"/>
                <a:ea typeface="+mj-ea"/>
                <a:cs typeface="Times New Roman" panose="02020603050405020304" pitchFamily="18" charset="0"/>
              </a:rPr>
              <a:t>length to generate interference.</a:t>
            </a:r>
          </a:p>
          <a:p>
            <a:r>
              <a:rPr kumimoji="1" lang="en" altLang="ja-JP" sz="1800" dirty="0">
                <a:latin typeface="Times New Roman" panose="02020603050405020304" pitchFamily="18" charset="0"/>
                <a:ea typeface="+mj-ea"/>
                <a:cs typeface="Times New Roman" panose="02020603050405020304" pitchFamily="18" charset="0"/>
              </a:rPr>
              <a:t>Then, let the proposed method generate without changing the center frequency and calculate the PER</a:t>
            </a:r>
            <a:endParaRPr lang="en-US" altLang="ja-JP" sz="1800" dirty="0">
              <a:latin typeface="Times New Roman" panose="02020603050405020304" pitchFamily="18" charset="0"/>
              <a:ea typeface="+mj-ea"/>
              <a:cs typeface="Times New Roman" panose="02020603050405020304" pitchFamily="18" charset="0"/>
            </a:endParaRPr>
          </a:p>
          <a:p>
            <a:r>
              <a:rPr kumimoji="1" lang="en" altLang="ja-JP" sz="1800" dirty="0">
                <a:latin typeface="Times New Roman" panose="02020603050405020304" pitchFamily="18" charset="0"/>
                <a:ea typeface="+mj-ea"/>
                <a:cs typeface="Times New Roman" panose="02020603050405020304" pitchFamily="18" charset="0"/>
              </a:rPr>
              <a:t>In order to simplify the simulation for PER evaluation, the parameters for the generation of interference need to be determined simply.</a:t>
            </a:r>
            <a:endParaRPr kumimoji="1" lang="en-US" altLang="ja-JP" sz="1800" dirty="0">
              <a:latin typeface="Times New Roman" panose="02020603050405020304" pitchFamily="18" charset="0"/>
              <a:ea typeface="+mj-ea"/>
              <a:cs typeface="Times New Roman" panose="02020603050405020304" pitchFamily="18" charset="0"/>
            </a:endParaRPr>
          </a:p>
          <a:p>
            <a:r>
              <a:rPr kumimoji="1" lang="en" altLang="ja-JP" sz="1800" dirty="0">
                <a:latin typeface="Times New Roman" panose="02020603050405020304" pitchFamily="18" charset="0"/>
                <a:ea typeface="+mj-ea"/>
                <a:cs typeface="Times New Roman" panose="02020603050405020304" pitchFamily="18" charset="0"/>
              </a:rPr>
              <a:t>This document proposes parameters for interference generation for simple simulation</a:t>
            </a:r>
            <a:r>
              <a:rPr lang="en-US" altLang="ja-JP" sz="1800" dirty="0">
                <a:latin typeface="Times New Roman" panose="02020603050405020304" pitchFamily="18" charset="0"/>
                <a:ea typeface="+mj-ea"/>
                <a:cs typeface="Times New Roman" panose="02020603050405020304" pitchFamily="18" charset="0"/>
              </a:rPr>
              <a:t>.</a:t>
            </a:r>
            <a:endParaRPr kumimoji="1" lang="en" altLang="ja-JP" sz="1800" dirty="0">
              <a:latin typeface="Times New Roman" panose="02020603050405020304" pitchFamily="18" charset="0"/>
              <a:ea typeface="+mj-ea"/>
              <a:cs typeface="Times New Roman" panose="02020603050405020304" pitchFamily="18" charset="0"/>
            </a:endParaRPr>
          </a:p>
        </p:txBody>
      </p:sp>
      <p:sp>
        <p:nvSpPr>
          <p:cNvPr id="5" name="スライド番号プレースホルダー 4">
            <a:extLst>
              <a:ext uri="{FF2B5EF4-FFF2-40B4-BE49-F238E27FC236}">
                <a16:creationId xmlns:a16="http://schemas.microsoft.com/office/drawing/2014/main" id="{2B15E47C-432F-3194-EAA4-8D99CA2BCCBF}"/>
              </a:ext>
            </a:extLst>
          </p:cNvPr>
          <p:cNvSpPr>
            <a:spLocks noGrp="1"/>
          </p:cNvSpPr>
          <p:nvPr>
            <p:ph type="sldNum" sz="quarter" idx="12"/>
          </p:nvPr>
        </p:nvSpPr>
        <p:spPr/>
        <p:txBody>
          <a:bodyPr/>
          <a:lstStyle/>
          <a:p>
            <a:r>
              <a:rPr lang="en-US" altLang="ja-JP"/>
              <a:t>Slide </a:t>
            </a:r>
            <a:fld id="{A7BB8295-9E98-6C46-8924-A289573E0324}" type="slidenum">
              <a:rPr lang="en-US" altLang="ja-JP" smtClean="0"/>
              <a:pPr/>
              <a:t>3</a:t>
            </a:fld>
            <a:endParaRPr lang="en-US" altLang="ja-JP"/>
          </a:p>
        </p:txBody>
      </p:sp>
      <p:sp>
        <p:nvSpPr>
          <p:cNvPr id="6" name="フッター プレースホルダー 5">
            <a:extLst>
              <a:ext uri="{FF2B5EF4-FFF2-40B4-BE49-F238E27FC236}">
                <a16:creationId xmlns:a16="http://schemas.microsoft.com/office/drawing/2014/main" id="{CD645A94-7A1B-D8E8-BEDF-2FC6AFF950F7}"/>
              </a:ext>
            </a:extLst>
          </p:cNvPr>
          <p:cNvSpPr>
            <a:spLocks noGrp="1"/>
          </p:cNvSpPr>
          <p:nvPr>
            <p:ph type="ftr" sz="quarter" idx="11"/>
          </p:nvPr>
        </p:nvSpPr>
        <p:spPr/>
        <p:txBody>
          <a:bodyPr/>
          <a:lstStyle/>
          <a:p>
            <a:r>
              <a:rPr lang="en-US" altLang="ja-JP"/>
              <a:t>H. Harada (Kyoto University)</a:t>
            </a:r>
            <a:endParaRPr lang="en-US" altLang="ja-JP" dirty="0"/>
          </a:p>
        </p:txBody>
      </p:sp>
      <p:sp>
        <p:nvSpPr>
          <p:cNvPr id="7" name="Rectangle 4">
            <a:extLst>
              <a:ext uri="{FF2B5EF4-FFF2-40B4-BE49-F238E27FC236}">
                <a16:creationId xmlns:a16="http://schemas.microsoft.com/office/drawing/2014/main" id="{DEF86B39-2CFA-78AC-B025-7C20A6738234}"/>
              </a:ext>
            </a:extLst>
          </p:cNvPr>
          <p:cNvSpPr txBox="1">
            <a:spLocks noChangeArrowheads="1"/>
          </p:cNvSpPr>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400" b="1"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r>
              <a:rPr lang="en-US" altLang="ja-JP" dirty="0"/>
              <a:t>September 2024</a:t>
            </a:r>
          </a:p>
        </p:txBody>
      </p:sp>
    </p:spTree>
    <p:extLst>
      <p:ext uri="{BB962C8B-B14F-4D97-AF65-F5344CB8AC3E}">
        <p14:creationId xmlns:p14="http://schemas.microsoft.com/office/powerpoint/2010/main" val="158392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2A02A8-C18A-C80A-1209-E2447D5021BB}"/>
              </a:ext>
            </a:extLst>
          </p:cNvPr>
          <p:cNvSpPr>
            <a:spLocks noGrp="1"/>
          </p:cNvSpPr>
          <p:nvPr>
            <p:ph type="title"/>
          </p:nvPr>
        </p:nvSpPr>
        <p:spPr/>
        <p:txBody>
          <a:bodyPr/>
          <a:lstStyle/>
          <a:p>
            <a:r>
              <a:rPr kumimoji="1" lang="en-US" altLang="ja-JP" dirty="0"/>
              <a:t>Interference generation</a:t>
            </a:r>
            <a:endParaRPr kumimoji="1" lang="ja-JP" altLang="en-US"/>
          </a:p>
        </p:txBody>
      </p:sp>
      <p:sp>
        <p:nvSpPr>
          <p:cNvPr id="4" name="日付プレースホルダー 3">
            <a:extLst>
              <a:ext uri="{FF2B5EF4-FFF2-40B4-BE49-F238E27FC236}">
                <a16:creationId xmlns:a16="http://schemas.microsoft.com/office/drawing/2014/main" id="{8F16850B-1AB5-DB94-D2DF-504938192542}"/>
              </a:ext>
            </a:extLst>
          </p:cNvPr>
          <p:cNvSpPr>
            <a:spLocks noGrp="1"/>
          </p:cNvSpPr>
          <p:nvPr>
            <p:ph type="dt" sz="half" idx="10"/>
          </p:nvPr>
        </p:nvSpPr>
        <p:spPr/>
        <p:txBody>
          <a:bodyPr/>
          <a:lstStyle/>
          <a:p>
            <a:r>
              <a:rPr lang="en-US" altLang="ja-JP" dirty="0"/>
              <a:t>September 2024</a:t>
            </a:r>
          </a:p>
        </p:txBody>
      </p:sp>
      <p:sp>
        <p:nvSpPr>
          <p:cNvPr id="5" name="スライド番号プレースホルダー 4">
            <a:extLst>
              <a:ext uri="{FF2B5EF4-FFF2-40B4-BE49-F238E27FC236}">
                <a16:creationId xmlns:a16="http://schemas.microsoft.com/office/drawing/2014/main" id="{89CD5DAF-EFDD-0351-C399-AA5D58BDA03B}"/>
              </a:ext>
            </a:extLst>
          </p:cNvPr>
          <p:cNvSpPr>
            <a:spLocks noGrp="1"/>
          </p:cNvSpPr>
          <p:nvPr>
            <p:ph type="sldNum" sz="quarter" idx="12"/>
          </p:nvPr>
        </p:nvSpPr>
        <p:spPr/>
        <p:txBody>
          <a:bodyPr/>
          <a:lstStyle/>
          <a:p>
            <a:r>
              <a:rPr lang="en-US" altLang="ja-JP"/>
              <a:t>Slide </a:t>
            </a:r>
            <a:fld id="{A7BB8295-9E98-6C46-8924-A289573E0324}" type="slidenum">
              <a:rPr lang="en-US" altLang="ja-JP" smtClean="0"/>
              <a:pPr/>
              <a:t>4</a:t>
            </a:fld>
            <a:endParaRPr lang="en-US" altLang="ja-JP"/>
          </a:p>
        </p:txBody>
      </p:sp>
      <p:sp>
        <p:nvSpPr>
          <p:cNvPr id="6" name="フッター プレースホルダー 5">
            <a:extLst>
              <a:ext uri="{FF2B5EF4-FFF2-40B4-BE49-F238E27FC236}">
                <a16:creationId xmlns:a16="http://schemas.microsoft.com/office/drawing/2014/main" id="{60118DC4-B145-5A30-C141-E6F8E8238FE1}"/>
              </a:ext>
            </a:extLst>
          </p:cNvPr>
          <p:cNvSpPr>
            <a:spLocks noGrp="1"/>
          </p:cNvSpPr>
          <p:nvPr>
            <p:ph type="ftr" sz="quarter" idx="11"/>
          </p:nvPr>
        </p:nvSpPr>
        <p:spPr/>
        <p:txBody>
          <a:bodyPr/>
          <a:lstStyle/>
          <a:p>
            <a:r>
              <a:rPr lang="en-US" altLang="ja-JP"/>
              <a:t>H. Harada (Kyoto University)</a:t>
            </a:r>
            <a:endParaRPr lang="en-US" altLang="ja-JP" dirty="0"/>
          </a:p>
        </p:txBody>
      </p:sp>
      <p:sp>
        <p:nvSpPr>
          <p:cNvPr id="7" name="正方形/長方形 6">
            <a:extLst>
              <a:ext uri="{FF2B5EF4-FFF2-40B4-BE49-F238E27FC236}">
                <a16:creationId xmlns:a16="http://schemas.microsoft.com/office/drawing/2014/main" id="{AB923C29-EACE-31CC-CD7E-AE4DFB3FC106}"/>
              </a:ext>
            </a:extLst>
          </p:cNvPr>
          <p:cNvSpPr/>
          <p:nvPr/>
        </p:nvSpPr>
        <p:spPr>
          <a:xfrm>
            <a:off x="3827713" y="3174278"/>
            <a:ext cx="1244111" cy="6732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ysClr val="windowText" lastClr="000000"/>
                </a:solidFill>
              </a:rPr>
              <a:t>Interference</a:t>
            </a:r>
          </a:p>
          <a:p>
            <a:pPr algn="ctr"/>
            <a:r>
              <a:rPr kumimoji="1" lang="en-US" altLang="ja-JP" sz="1400" dirty="0">
                <a:solidFill>
                  <a:sysClr val="windowText" lastClr="000000"/>
                </a:solidFill>
              </a:rPr>
              <a:t>Generator</a:t>
            </a:r>
            <a:endParaRPr kumimoji="1" lang="ja-JP" altLang="en-US" sz="1400">
              <a:solidFill>
                <a:sysClr val="windowText" lastClr="000000"/>
              </a:solidFill>
            </a:endParaRPr>
          </a:p>
        </p:txBody>
      </p:sp>
      <p:cxnSp>
        <p:nvCxnSpPr>
          <p:cNvPr id="8" name="直線矢印コネクタ 7">
            <a:extLst>
              <a:ext uri="{FF2B5EF4-FFF2-40B4-BE49-F238E27FC236}">
                <a16:creationId xmlns:a16="http://schemas.microsoft.com/office/drawing/2014/main" id="{02120566-4BFD-F568-2ACA-D5F621223C7F}"/>
              </a:ext>
            </a:extLst>
          </p:cNvPr>
          <p:cNvCxnSpPr>
            <a:cxnSpLocks/>
            <a:stCxn id="7" idx="3"/>
          </p:cNvCxnSpPr>
          <p:nvPr/>
        </p:nvCxnSpPr>
        <p:spPr>
          <a:xfrm>
            <a:off x="5071824" y="3510898"/>
            <a:ext cx="53762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ECC1C95A-8AC5-08CC-67B6-0538DB4D56F3}"/>
              </a:ext>
            </a:extLst>
          </p:cNvPr>
          <p:cNvSpPr/>
          <p:nvPr/>
        </p:nvSpPr>
        <p:spPr>
          <a:xfrm>
            <a:off x="1415689" y="2523190"/>
            <a:ext cx="1244110" cy="2762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ysClr val="windowText" lastClr="000000"/>
                </a:solidFill>
              </a:rPr>
              <a:t>Category</a:t>
            </a:r>
            <a:endParaRPr kumimoji="1" lang="ja-JP" altLang="en-US" sz="1400">
              <a:solidFill>
                <a:sysClr val="windowText" lastClr="000000"/>
              </a:solidFill>
            </a:endParaRPr>
          </a:p>
        </p:txBody>
      </p:sp>
      <p:sp>
        <p:nvSpPr>
          <p:cNvPr id="11" name="正方形/長方形 10">
            <a:extLst>
              <a:ext uri="{FF2B5EF4-FFF2-40B4-BE49-F238E27FC236}">
                <a16:creationId xmlns:a16="http://schemas.microsoft.com/office/drawing/2014/main" id="{6B2085E4-C3EA-7EBF-3F8B-34062288C8C2}"/>
              </a:ext>
            </a:extLst>
          </p:cNvPr>
          <p:cNvSpPr/>
          <p:nvPr/>
        </p:nvSpPr>
        <p:spPr>
          <a:xfrm>
            <a:off x="1279187" y="2942567"/>
            <a:ext cx="1517114" cy="2762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ysClr val="windowText" lastClr="000000"/>
                </a:solidFill>
              </a:rPr>
              <a:t>Mean Arrival Rate</a:t>
            </a:r>
            <a:endParaRPr kumimoji="1" lang="ja-JP" altLang="en-US" sz="1400">
              <a:solidFill>
                <a:sysClr val="windowText" lastClr="000000"/>
              </a:solidFill>
            </a:endParaRPr>
          </a:p>
        </p:txBody>
      </p:sp>
      <p:sp>
        <p:nvSpPr>
          <p:cNvPr id="12" name="正方形/長方形 11">
            <a:extLst>
              <a:ext uri="{FF2B5EF4-FFF2-40B4-BE49-F238E27FC236}">
                <a16:creationId xmlns:a16="http://schemas.microsoft.com/office/drawing/2014/main" id="{0125F017-A091-06CB-07C6-F8D9E8B2467B}"/>
              </a:ext>
            </a:extLst>
          </p:cNvPr>
          <p:cNvSpPr/>
          <p:nvPr/>
        </p:nvSpPr>
        <p:spPr>
          <a:xfrm>
            <a:off x="1262582" y="4049030"/>
            <a:ext cx="1517114" cy="2762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ysClr val="windowText" lastClr="000000"/>
                </a:solidFill>
              </a:rPr>
              <a:t>C/I</a:t>
            </a:r>
            <a:br>
              <a:rPr kumimoji="1" lang="en-US" altLang="ja-JP" sz="1400" dirty="0">
                <a:solidFill>
                  <a:sysClr val="windowText" lastClr="000000"/>
                </a:solidFill>
              </a:rPr>
            </a:br>
            <a:r>
              <a:rPr kumimoji="1" lang="en-US" altLang="ja-JP" sz="1400" dirty="0">
                <a:solidFill>
                  <a:sysClr val="windowText" lastClr="000000"/>
                </a:solidFill>
              </a:rPr>
              <a:t>(or Pathloss)</a:t>
            </a:r>
            <a:endParaRPr kumimoji="1" lang="ja-JP" altLang="en-US" sz="1400">
              <a:solidFill>
                <a:sysClr val="windowText" lastClr="000000"/>
              </a:solidFill>
            </a:endParaRPr>
          </a:p>
        </p:txBody>
      </p:sp>
      <p:sp>
        <p:nvSpPr>
          <p:cNvPr id="13" name="正方形/長方形 12">
            <a:extLst>
              <a:ext uri="{FF2B5EF4-FFF2-40B4-BE49-F238E27FC236}">
                <a16:creationId xmlns:a16="http://schemas.microsoft.com/office/drawing/2014/main" id="{C7CB242C-E28B-878A-D903-0CDC4584044E}"/>
              </a:ext>
            </a:extLst>
          </p:cNvPr>
          <p:cNvSpPr/>
          <p:nvPr/>
        </p:nvSpPr>
        <p:spPr>
          <a:xfrm>
            <a:off x="1262582" y="3345197"/>
            <a:ext cx="1517114" cy="2762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ysClr val="windowText" lastClr="000000"/>
                </a:solidFill>
              </a:rPr>
              <a:t>Bandwidth</a:t>
            </a:r>
            <a:endParaRPr kumimoji="1" lang="ja-JP" altLang="en-US" sz="1400">
              <a:solidFill>
                <a:sysClr val="windowText" lastClr="000000"/>
              </a:solidFill>
            </a:endParaRPr>
          </a:p>
        </p:txBody>
      </p:sp>
      <p:sp>
        <p:nvSpPr>
          <p:cNvPr id="14" name="正方形/長方形 13">
            <a:extLst>
              <a:ext uri="{FF2B5EF4-FFF2-40B4-BE49-F238E27FC236}">
                <a16:creationId xmlns:a16="http://schemas.microsoft.com/office/drawing/2014/main" id="{002BC02C-B638-C562-C906-3590B1C1A749}"/>
              </a:ext>
            </a:extLst>
          </p:cNvPr>
          <p:cNvSpPr/>
          <p:nvPr/>
        </p:nvSpPr>
        <p:spPr>
          <a:xfrm>
            <a:off x="1279187" y="3629630"/>
            <a:ext cx="1517114" cy="2762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ysClr val="windowText" lastClr="000000"/>
                </a:solidFill>
              </a:rPr>
              <a:t>Frame length</a:t>
            </a:r>
            <a:endParaRPr kumimoji="1" lang="ja-JP" altLang="en-US" sz="1400">
              <a:solidFill>
                <a:sysClr val="windowText" lastClr="000000"/>
              </a:solidFill>
            </a:endParaRPr>
          </a:p>
        </p:txBody>
      </p:sp>
      <p:sp>
        <p:nvSpPr>
          <p:cNvPr id="15" name="右中かっこ 14">
            <a:extLst>
              <a:ext uri="{FF2B5EF4-FFF2-40B4-BE49-F238E27FC236}">
                <a16:creationId xmlns:a16="http://schemas.microsoft.com/office/drawing/2014/main" id="{94B223E9-59E2-557B-553B-188042D48A0E}"/>
              </a:ext>
            </a:extLst>
          </p:cNvPr>
          <p:cNvSpPr/>
          <p:nvPr/>
        </p:nvSpPr>
        <p:spPr bwMode="auto">
          <a:xfrm>
            <a:off x="2806362" y="2686328"/>
            <a:ext cx="258775" cy="1723407"/>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400" b="0" i="0" u="none" strike="noStrike" cap="none" normalizeH="0" baseline="0">
              <a:ln>
                <a:noFill/>
              </a:ln>
              <a:solidFill>
                <a:schemeClr val="tx1"/>
              </a:solidFill>
              <a:effectLst/>
              <a:latin typeface="Times New Roman" panose="02020603050405020304" pitchFamily="18" charset="0"/>
            </a:endParaRPr>
          </a:p>
        </p:txBody>
      </p:sp>
      <p:sp>
        <p:nvSpPr>
          <p:cNvPr id="16" name="正方形/長方形 15">
            <a:extLst>
              <a:ext uri="{FF2B5EF4-FFF2-40B4-BE49-F238E27FC236}">
                <a16:creationId xmlns:a16="http://schemas.microsoft.com/office/drawing/2014/main" id="{642F859E-B155-38F5-8C74-D8B10D3F6586}"/>
              </a:ext>
            </a:extLst>
          </p:cNvPr>
          <p:cNvSpPr/>
          <p:nvPr/>
        </p:nvSpPr>
        <p:spPr>
          <a:xfrm>
            <a:off x="5661796" y="3372765"/>
            <a:ext cx="2383535" cy="27626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ysClr val="windowText" lastClr="000000"/>
                </a:solidFill>
              </a:rPr>
              <a:t>Interference</a:t>
            </a:r>
          </a:p>
          <a:p>
            <a:pPr algn="ctr"/>
            <a:r>
              <a:rPr kumimoji="1" lang="en-US" altLang="ja-JP" sz="1400" dirty="0">
                <a:solidFill>
                  <a:sysClr val="windowText" lastClr="000000"/>
                </a:solidFill>
              </a:rPr>
              <a:t>(Frequency, Time domain)</a:t>
            </a:r>
            <a:endParaRPr kumimoji="1" lang="ja-JP" altLang="en-US" sz="1400">
              <a:solidFill>
                <a:sysClr val="windowText" lastClr="000000"/>
              </a:solidFill>
            </a:endParaRPr>
          </a:p>
        </p:txBody>
      </p:sp>
      <p:sp>
        <p:nvSpPr>
          <p:cNvPr id="17" name="正方形/長方形 16">
            <a:extLst>
              <a:ext uri="{FF2B5EF4-FFF2-40B4-BE49-F238E27FC236}">
                <a16:creationId xmlns:a16="http://schemas.microsoft.com/office/drawing/2014/main" id="{8112D45B-0E17-AA37-85A2-EE1B83D1450A}"/>
              </a:ext>
            </a:extLst>
          </p:cNvPr>
          <p:cNvSpPr/>
          <p:nvPr/>
        </p:nvSpPr>
        <p:spPr>
          <a:xfrm>
            <a:off x="2557313" y="4829135"/>
            <a:ext cx="4105573" cy="27626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ysClr val="windowText" lastClr="000000"/>
                </a:solidFill>
              </a:rPr>
              <a:t>Interference is generated as band-limited white noise; center frequency is randomly generated within the observation bandwidth</a:t>
            </a:r>
            <a:endParaRPr kumimoji="1" lang="ja-JP" altLang="en-US" sz="1400">
              <a:solidFill>
                <a:sysClr val="windowText" lastClr="000000"/>
              </a:solidFill>
            </a:endParaRPr>
          </a:p>
        </p:txBody>
      </p:sp>
      <p:cxnSp>
        <p:nvCxnSpPr>
          <p:cNvPr id="23" name="直線矢印コネクタ 22">
            <a:extLst>
              <a:ext uri="{FF2B5EF4-FFF2-40B4-BE49-F238E27FC236}">
                <a16:creationId xmlns:a16="http://schemas.microsoft.com/office/drawing/2014/main" id="{5FC4B23B-3B4B-25B9-8C83-D73953E0B778}"/>
              </a:ext>
            </a:extLst>
          </p:cNvPr>
          <p:cNvCxnSpPr>
            <a:cxnSpLocks/>
          </p:cNvCxnSpPr>
          <p:nvPr/>
        </p:nvCxnSpPr>
        <p:spPr>
          <a:xfrm>
            <a:off x="3158074" y="3539140"/>
            <a:ext cx="66963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7630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2A02A8-C18A-C80A-1209-E2447D5021BB}"/>
              </a:ext>
            </a:extLst>
          </p:cNvPr>
          <p:cNvSpPr>
            <a:spLocks noGrp="1"/>
          </p:cNvSpPr>
          <p:nvPr>
            <p:ph type="title"/>
          </p:nvPr>
        </p:nvSpPr>
        <p:spPr/>
        <p:txBody>
          <a:bodyPr/>
          <a:lstStyle/>
          <a:p>
            <a:r>
              <a:rPr kumimoji="1" lang="en-US" altLang="ja-JP" dirty="0"/>
              <a:t>Interference generation example</a:t>
            </a:r>
            <a:endParaRPr kumimoji="1" lang="ja-JP" altLang="en-US"/>
          </a:p>
        </p:txBody>
      </p:sp>
      <p:sp>
        <p:nvSpPr>
          <p:cNvPr id="4" name="日付プレースホルダー 3">
            <a:extLst>
              <a:ext uri="{FF2B5EF4-FFF2-40B4-BE49-F238E27FC236}">
                <a16:creationId xmlns:a16="http://schemas.microsoft.com/office/drawing/2014/main" id="{8F16850B-1AB5-DB94-D2DF-504938192542}"/>
              </a:ext>
            </a:extLst>
          </p:cNvPr>
          <p:cNvSpPr>
            <a:spLocks noGrp="1"/>
          </p:cNvSpPr>
          <p:nvPr>
            <p:ph type="dt" sz="half" idx="10"/>
          </p:nvPr>
        </p:nvSpPr>
        <p:spPr/>
        <p:txBody>
          <a:bodyPr/>
          <a:lstStyle/>
          <a:p>
            <a:r>
              <a:rPr lang="en-US" altLang="ja-JP" dirty="0"/>
              <a:t>September 2024</a:t>
            </a:r>
          </a:p>
        </p:txBody>
      </p:sp>
      <p:sp>
        <p:nvSpPr>
          <p:cNvPr id="5" name="スライド番号プレースホルダー 4">
            <a:extLst>
              <a:ext uri="{FF2B5EF4-FFF2-40B4-BE49-F238E27FC236}">
                <a16:creationId xmlns:a16="http://schemas.microsoft.com/office/drawing/2014/main" id="{89CD5DAF-EFDD-0351-C399-AA5D58BDA03B}"/>
              </a:ext>
            </a:extLst>
          </p:cNvPr>
          <p:cNvSpPr>
            <a:spLocks noGrp="1"/>
          </p:cNvSpPr>
          <p:nvPr>
            <p:ph type="sldNum" sz="quarter" idx="12"/>
          </p:nvPr>
        </p:nvSpPr>
        <p:spPr/>
        <p:txBody>
          <a:bodyPr/>
          <a:lstStyle/>
          <a:p>
            <a:r>
              <a:rPr lang="en-US" altLang="ja-JP"/>
              <a:t>Slide </a:t>
            </a:r>
            <a:fld id="{A7BB8295-9E98-6C46-8924-A289573E0324}" type="slidenum">
              <a:rPr lang="en-US" altLang="ja-JP" smtClean="0"/>
              <a:pPr/>
              <a:t>5</a:t>
            </a:fld>
            <a:endParaRPr lang="en-US" altLang="ja-JP"/>
          </a:p>
        </p:txBody>
      </p:sp>
      <p:sp>
        <p:nvSpPr>
          <p:cNvPr id="6" name="フッター プレースホルダー 5">
            <a:extLst>
              <a:ext uri="{FF2B5EF4-FFF2-40B4-BE49-F238E27FC236}">
                <a16:creationId xmlns:a16="http://schemas.microsoft.com/office/drawing/2014/main" id="{60118DC4-B145-5A30-C141-E6F8E8238FE1}"/>
              </a:ext>
            </a:extLst>
          </p:cNvPr>
          <p:cNvSpPr>
            <a:spLocks noGrp="1"/>
          </p:cNvSpPr>
          <p:nvPr>
            <p:ph type="ftr" sz="quarter" idx="11"/>
          </p:nvPr>
        </p:nvSpPr>
        <p:spPr/>
        <p:txBody>
          <a:bodyPr/>
          <a:lstStyle/>
          <a:p>
            <a:r>
              <a:rPr lang="en-US" altLang="ja-JP"/>
              <a:t>H. Harada (Kyoto University)</a:t>
            </a:r>
            <a:endParaRPr lang="en-US" altLang="ja-JP" dirty="0"/>
          </a:p>
        </p:txBody>
      </p:sp>
      <p:graphicFrame>
        <p:nvGraphicFramePr>
          <p:cNvPr id="9" name="表 8">
            <a:extLst>
              <a:ext uri="{FF2B5EF4-FFF2-40B4-BE49-F238E27FC236}">
                <a16:creationId xmlns:a16="http://schemas.microsoft.com/office/drawing/2014/main" id="{3E7AC1A8-02D7-EB68-08BF-53FA16ACB67D}"/>
              </a:ext>
            </a:extLst>
          </p:cNvPr>
          <p:cNvGraphicFramePr>
            <a:graphicFrameLocks noGrp="1"/>
          </p:cNvGraphicFramePr>
          <p:nvPr>
            <p:extLst>
              <p:ext uri="{D42A27DB-BD31-4B8C-83A1-F6EECF244321}">
                <p14:modId xmlns:p14="http://schemas.microsoft.com/office/powerpoint/2010/main" val="3937449660"/>
              </p:ext>
            </p:extLst>
          </p:nvPr>
        </p:nvGraphicFramePr>
        <p:xfrm>
          <a:off x="107504" y="2492896"/>
          <a:ext cx="4041716" cy="2407920"/>
        </p:xfrm>
        <a:graphic>
          <a:graphicData uri="http://schemas.openxmlformats.org/drawingml/2006/table">
            <a:tbl>
              <a:tblPr firstRow="1" bandRow="1"/>
              <a:tblGrid>
                <a:gridCol w="729348">
                  <a:extLst>
                    <a:ext uri="{9D8B030D-6E8A-4147-A177-3AD203B41FA5}">
                      <a16:colId xmlns:a16="http://schemas.microsoft.com/office/drawing/2014/main" val="2986496026"/>
                    </a:ext>
                  </a:extLst>
                </a:gridCol>
                <a:gridCol w="1296144">
                  <a:extLst>
                    <a:ext uri="{9D8B030D-6E8A-4147-A177-3AD203B41FA5}">
                      <a16:colId xmlns:a16="http://schemas.microsoft.com/office/drawing/2014/main" val="1790980181"/>
                    </a:ext>
                  </a:extLst>
                </a:gridCol>
                <a:gridCol w="1152128">
                  <a:extLst>
                    <a:ext uri="{9D8B030D-6E8A-4147-A177-3AD203B41FA5}">
                      <a16:colId xmlns:a16="http://schemas.microsoft.com/office/drawing/2014/main" val="3595752865"/>
                    </a:ext>
                  </a:extLst>
                </a:gridCol>
                <a:gridCol w="864096">
                  <a:extLst>
                    <a:ext uri="{9D8B030D-6E8A-4147-A177-3AD203B41FA5}">
                      <a16:colId xmlns:a16="http://schemas.microsoft.com/office/drawing/2014/main" val="92095886"/>
                    </a:ext>
                  </a:extLst>
                </a:gridCol>
              </a:tblGrid>
              <a:tr h="411279">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r>
                        <a:rPr kumimoji="1" lang="en-US" altLang="ja-JP" sz="1600" dirty="0"/>
                        <a:t>Category</a:t>
                      </a:r>
                      <a:endParaRPr kumimoji="1" lang="ja-JP" altLang="en-US" sz="160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r>
                        <a:rPr kumimoji="1" lang="en-US" altLang="ja-JP" sz="1600" dirty="0"/>
                        <a:t>Mean Arrival Rate [1/s/km</a:t>
                      </a:r>
                      <a:r>
                        <a:rPr kumimoji="1" lang="en-US" altLang="ja-JP" sz="1600" baseline="30000" dirty="0"/>
                        <a:t>2</a:t>
                      </a:r>
                      <a:r>
                        <a:rPr kumimoji="1" lang="en-US" altLang="ja-JP" sz="1600" baseline="0" dirty="0"/>
                        <a:t>/</a:t>
                      </a:r>
                      <a:br>
                        <a:rPr kumimoji="1" lang="en-US" altLang="ja-JP" sz="1600" baseline="0" dirty="0"/>
                      </a:br>
                      <a:r>
                        <a:rPr kumimoji="1" lang="en-US" altLang="ja-JP" sz="1600" baseline="0" dirty="0"/>
                        <a:t>MHz]</a:t>
                      </a:r>
                      <a:endParaRPr kumimoji="1" lang="ja-JP" altLang="en-US" sz="160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r>
                        <a:rPr kumimoji="1" lang="en-US" altLang="ja-JP" sz="1600" dirty="0"/>
                        <a:t>Bandwidth [kHz]</a:t>
                      </a:r>
                      <a:endParaRPr kumimoji="1" lang="ja-JP" altLang="en-US" sz="160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r>
                        <a:rPr kumimoji="1" lang="en-US" altLang="ja-JP" sz="1600" dirty="0"/>
                        <a:t>Frame</a:t>
                      </a:r>
                      <a:br>
                        <a:rPr kumimoji="1" lang="en-US" altLang="ja-JP" sz="1600" dirty="0"/>
                      </a:br>
                      <a:r>
                        <a:rPr kumimoji="1" lang="en-US" altLang="ja-JP" sz="1600" dirty="0"/>
                        <a:t>length </a:t>
                      </a:r>
                      <a:br>
                        <a:rPr kumimoji="1" lang="en-US" altLang="ja-JP" sz="1600" dirty="0"/>
                      </a:br>
                      <a:r>
                        <a:rPr kumimoji="1" lang="en-US" altLang="ja-JP" sz="1600" dirty="0"/>
                        <a:t>[</a:t>
                      </a:r>
                      <a:r>
                        <a:rPr kumimoji="1" lang="en-US" altLang="ja-JP" sz="1600" dirty="0" err="1"/>
                        <a:t>ms</a:t>
                      </a:r>
                      <a:r>
                        <a:rPr kumimoji="1" lang="en-US" altLang="ja-JP" sz="1600" dirty="0"/>
                        <a:t>]</a:t>
                      </a:r>
                      <a:endParaRPr kumimoji="1" lang="ja-JP" altLang="en-US" sz="160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3379749955"/>
                  </a:ext>
                </a:extLst>
              </a:tr>
              <a:tr h="284875">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en-US" altLang="ja-JP" sz="1600" dirty="0"/>
                        <a:t>1</a:t>
                      </a:r>
                      <a:endParaRPr kumimoji="1" lang="ja-JP" altLang="en-US" sz="160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en-US" altLang="ja-JP" sz="1600" dirty="0"/>
                        <a:t>0.8</a:t>
                      </a:r>
                      <a:endParaRPr kumimoji="1" lang="ja-JP" altLang="en-US" sz="160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en-US" altLang="ja-JP" sz="1600" dirty="0"/>
                        <a:t>100</a:t>
                      </a:r>
                      <a:endParaRPr kumimoji="1" lang="ja-JP" altLang="en-US" sz="160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en-US" altLang="ja-JP" sz="1600" dirty="0"/>
                        <a:t>5</a:t>
                      </a:r>
                      <a:endParaRPr kumimoji="1" lang="ja-JP" altLang="en-US" sz="160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046050397"/>
                  </a:ext>
                </a:extLst>
              </a:tr>
              <a:tr h="284875">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en-US" altLang="ja-JP" sz="1600" dirty="0"/>
                        <a:t>2</a:t>
                      </a:r>
                      <a:endParaRPr kumimoji="1" lang="ja-JP" altLang="en-US" sz="16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en-US" altLang="ja-JP" sz="1600" dirty="0"/>
                        <a:t>0.15</a:t>
                      </a:r>
                      <a:endParaRPr kumimoji="1" lang="ja-JP" altLang="en-US" sz="16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en-US" altLang="ja-JP" sz="1600" dirty="0"/>
                        <a:t>20</a:t>
                      </a:r>
                      <a:endParaRPr kumimoji="1" lang="ja-JP" altLang="en-US" sz="16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en-US" altLang="ja-JP" sz="1600" dirty="0"/>
                        <a:t>5</a:t>
                      </a:r>
                      <a:endParaRPr kumimoji="1" lang="ja-JP" altLang="en-US" sz="16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884474541"/>
                  </a:ext>
                </a:extLst>
              </a:tr>
              <a:tr h="284875">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en-US" altLang="ja-JP" sz="1600" dirty="0"/>
                        <a:t>3</a:t>
                      </a:r>
                      <a:endParaRPr kumimoji="1" lang="ja-JP" altLang="en-US" sz="16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en-US" altLang="ja-JP" sz="1600" dirty="0"/>
                        <a:t>0.04</a:t>
                      </a:r>
                      <a:endParaRPr kumimoji="1" lang="ja-JP" altLang="en-US" sz="16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en-US" altLang="ja-JP" sz="1600" dirty="0"/>
                        <a:t>10</a:t>
                      </a:r>
                      <a:endParaRPr kumimoji="1" lang="ja-JP" altLang="en-US" sz="16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en-US" altLang="ja-JP" sz="1600" dirty="0"/>
                        <a:t>100</a:t>
                      </a:r>
                      <a:endParaRPr kumimoji="1" lang="ja-JP" altLang="en-US" sz="16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240904556"/>
                  </a:ext>
                </a:extLst>
              </a:tr>
              <a:tr h="284875">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en-US" altLang="ja-JP" sz="1600" dirty="0"/>
                        <a:t>4</a:t>
                      </a:r>
                      <a:endParaRPr kumimoji="1" lang="ja-JP" altLang="en-US" sz="16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en-US" altLang="ja-JP" sz="1600" dirty="0"/>
                        <a:t>0.01</a:t>
                      </a:r>
                      <a:endParaRPr kumimoji="1" lang="ja-JP" altLang="en-US" sz="16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en-US" altLang="ja-JP" sz="1600" dirty="0"/>
                        <a:t>1000</a:t>
                      </a:r>
                      <a:endParaRPr kumimoji="1" lang="ja-JP" altLang="en-US" sz="16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en-US" altLang="ja-JP" sz="1600" dirty="0"/>
                        <a:t>30</a:t>
                      </a:r>
                      <a:endParaRPr kumimoji="1" lang="ja-JP" altLang="en-US" sz="16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3666951632"/>
                  </a:ext>
                </a:extLst>
              </a:tr>
            </a:tbl>
          </a:graphicData>
        </a:graphic>
      </p:graphicFrame>
      <p:pic>
        <p:nvPicPr>
          <p:cNvPr id="19" name="図 18">
            <a:extLst>
              <a:ext uri="{FF2B5EF4-FFF2-40B4-BE49-F238E27FC236}">
                <a16:creationId xmlns:a16="http://schemas.microsoft.com/office/drawing/2014/main" id="{249B1F21-7612-E63B-83E1-39E6AD2070F7}"/>
              </a:ext>
            </a:extLst>
          </p:cNvPr>
          <p:cNvPicPr>
            <a:picLocks noChangeAspect="1"/>
          </p:cNvPicPr>
          <p:nvPr/>
        </p:nvPicPr>
        <p:blipFill rotWithShape="1">
          <a:blip r:embed="rId2"/>
          <a:srcRect l="5531" r="3677"/>
          <a:stretch/>
        </p:blipFill>
        <p:spPr>
          <a:xfrm>
            <a:off x="4267899" y="1869047"/>
            <a:ext cx="4871925" cy="3655618"/>
          </a:xfrm>
          <a:prstGeom prst="rect">
            <a:avLst/>
          </a:prstGeom>
        </p:spPr>
      </p:pic>
      <p:sp>
        <p:nvSpPr>
          <p:cNvPr id="20" name="正方形/長方形 19">
            <a:extLst>
              <a:ext uri="{FF2B5EF4-FFF2-40B4-BE49-F238E27FC236}">
                <a16:creationId xmlns:a16="http://schemas.microsoft.com/office/drawing/2014/main" id="{448795BD-4C3B-41B8-C2B9-3305DB03E34C}"/>
              </a:ext>
            </a:extLst>
          </p:cNvPr>
          <p:cNvSpPr/>
          <p:nvPr/>
        </p:nvSpPr>
        <p:spPr>
          <a:xfrm>
            <a:off x="4505027" y="5641112"/>
            <a:ext cx="4105573" cy="27626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ysClr val="windowText" lastClr="000000"/>
                </a:solidFill>
              </a:rPr>
              <a:t>Assumed C/I is 0dB</a:t>
            </a:r>
            <a:endParaRPr kumimoji="1" lang="ja-JP" altLang="en-US" sz="1400">
              <a:solidFill>
                <a:sysClr val="windowText" lastClr="000000"/>
              </a:solidFill>
            </a:endParaRPr>
          </a:p>
        </p:txBody>
      </p:sp>
    </p:spTree>
    <p:extLst>
      <p:ext uri="{BB962C8B-B14F-4D97-AF65-F5344CB8AC3E}">
        <p14:creationId xmlns:p14="http://schemas.microsoft.com/office/powerpoint/2010/main" val="3181163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2A02A8-C18A-C80A-1209-E2447D5021BB}"/>
              </a:ext>
            </a:extLst>
          </p:cNvPr>
          <p:cNvSpPr>
            <a:spLocks noGrp="1"/>
          </p:cNvSpPr>
          <p:nvPr>
            <p:ph type="title"/>
          </p:nvPr>
        </p:nvSpPr>
        <p:spPr/>
        <p:txBody>
          <a:bodyPr/>
          <a:lstStyle/>
          <a:p>
            <a:r>
              <a:rPr kumimoji="1" lang="en-US" altLang="ja-JP" sz="2800" dirty="0"/>
              <a:t>Incorporation of the generated interference signals into a transmission evaluation simulator</a:t>
            </a:r>
            <a:br>
              <a:rPr kumimoji="1" lang="en-US" altLang="ja-JP" sz="2800" dirty="0"/>
            </a:br>
            <a:r>
              <a:rPr kumimoji="1" lang="en-US" altLang="ja-JP" sz="2000" dirty="0"/>
              <a:t>(Example of SUN FSK signal with 400 kHz bandwidth)</a:t>
            </a:r>
            <a:endParaRPr kumimoji="1" lang="ja-JP" altLang="en-US" sz="2000"/>
          </a:p>
        </p:txBody>
      </p:sp>
      <p:sp>
        <p:nvSpPr>
          <p:cNvPr id="4" name="日付プレースホルダー 3">
            <a:extLst>
              <a:ext uri="{FF2B5EF4-FFF2-40B4-BE49-F238E27FC236}">
                <a16:creationId xmlns:a16="http://schemas.microsoft.com/office/drawing/2014/main" id="{8F16850B-1AB5-DB94-D2DF-504938192542}"/>
              </a:ext>
            </a:extLst>
          </p:cNvPr>
          <p:cNvSpPr>
            <a:spLocks noGrp="1"/>
          </p:cNvSpPr>
          <p:nvPr>
            <p:ph type="dt" sz="half" idx="10"/>
          </p:nvPr>
        </p:nvSpPr>
        <p:spPr/>
        <p:txBody>
          <a:bodyPr/>
          <a:lstStyle/>
          <a:p>
            <a:r>
              <a:rPr lang="en-US" altLang="ja-JP" dirty="0"/>
              <a:t>September 2024</a:t>
            </a:r>
          </a:p>
        </p:txBody>
      </p:sp>
      <p:sp>
        <p:nvSpPr>
          <p:cNvPr id="5" name="スライド番号プレースホルダー 4">
            <a:extLst>
              <a:ext uri="{FF2B5EF4-FFF2-40B4-BE49-F238E27FC236}">
                <a16:creationId xmlns:a16="http://schemas.microsoft.com/office/drawing/2014/main" id="{89CD5DAF-EFDD-0351-C399-AA5D58BDA03B}"/>
              </a:ext>
            </a:extLst>
          </p:cNvPr>
          <p:cNvSpPr>
            <a:spLocks noGrp="1"/>
          </p:cNvSpPr>
          <p:nvPr>
            <p:ph type="sldNum" sz="quarter" idx="12"/>
          </p:nvPr>
        </p:nvSpPr>
        <p:spPr/>
        <p:txBody>
          <a:bodyPr/>
          <a:lstStyle/>
          <a:p>
            <a:r>
              <a:rPr lang="en-US" altLang="ja-JP"/>
              <a:t>Slide </a:t>
            </a:r>
            <a:fld id="{A7BB8295-9E98-6C46-8924-A289573E0324}" type="slidenum">
              <a:rPr lang="en-US" altLang="ja-JP" smtClean="0"/>
              <a:pPr/>
              <a:t>6</a:t>
            </a:fld>
            <a:endParaRPr lang="en-US" altLang="ja-JP"/>
          </a:p>
        </p:txBody>
      </p:sp>
      <p:sp>
        <p:nvSpPr>
          <p:cNvPr id="6" name="フッター プレースホルダー 5">
            <a:extLst>
              <a:ext uri="{FF2B5EF4-FFF2-40B4-BE49-F238E27FC236}">
                <a16:creationId xmlns:a16="http://schemas.microsoft.com/office/drawing/2014/main" id="{60118DC4-B145-5A30-C141-E6F8E8238FE1}"/>
              </a:ext>
            </a:extLst>
          </p:cNvPr>
          <p:cNvSpPr>
            <a:spLocks noGrp="1"/>
          </p:cNvSpPr>
          <p:nvPr>
            <p:ph type="ftr" sz="quarter" idx="11"/>
          </p:nvPr>
        </p:nvSpPr>
        <p:spPr/>
        <p:txBody>
          <a:bodyPr/>
          <a:lstStyle/>
          <a:p>
            <a:r>
              <a:rPr lang="en-US" altLang="ja-JP"/>
              <a:t>H. Harada (Kyoto University)</a:t>
            </a:r>
            <a:endParaRPr lang="en-US" altLang="ja-JP" dirty="0"/>
          </a:p>
        </p:txBody>
      </p:sp>
      <p:sp>
        <p:nvSpPr>
          <p:cNvPr id="3" name="平行四辺形 2">
            <a:extLst>
              <a:ext uri="{FF2B5EF4-FFF2-40B4-BE49-F238E27FC236}">
                <a16:creationId xmlns:a16="http://schemas.microsoft.com/office/drawing/2014/main" id="{AAB702FC-799F-43B3-7BDF-95ED0EE838B8}"/>
              </a:ext>
            </a:extLst>
          </p:cNvPr>
          <p:cNvSpPr/>
          <p:nvPr/>
        </p:nvSpPr>
        <p:spPr>
          <a:xfrm>
            <a:off x="535158" y="4418780"/>
            <a:ext cx="1889090" cy="673240"/>
          </a:xfrm>
          <a:prstGeom prst="parallelogram">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ysClr val="windowText" lastClr="000000"/>
                </a:solidFill>
              </a:rPr>
              <a:t>SUN FSK signal</a:t>
            </a:r>
            <a:endParaRPr kumimoji="1" lang="ja-JP" altLang="en-US">
              <a:solidFill>
                <a:sysClr val="windowText" lastClr="000000"/>
              </a:solidFill>
            </a:endParaRPr>
          </a:p>
        </p:txBody>
      </p:sp>
      <p:sp>
        <p:nvSpPr>
          <p:cNvPr id="9" name="平行四辺形 8">
            <a:extLst>
              <a:ext uri="{FF2B5EF4-FFF2-40B4-BE49-F238E27FC236}">
                <a16:creationId xmlns:a16="http://schemas.microsoft.com/office/drawing/2014/main" id="{8884E2A2-414B-C38C-98A9-AF9D389BEEAA}"/>
              </a:ext>
            </a:extLst>
          </p:cNvPr>
          <p:cNvSpPr/>
          <p:nvPr/>
        </p:nvSpPr>
        <p:spPr>
          <a:xfrm>
            <a:off x="549239" y="3549246"/>
            <a:ext cx="1889091" cy="673240"/>
          </a:xfrm>
          <a:prstGeom prst="parallelogram">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ysClr val="windowText" lastClr="000000"/>
                </a:solidFill>
              </a:rPr>
              <a:t>Interference</a:t>
            </a:r>
          </a:p>
          <a:p>
            <a:pPr algn="ctr"/>
            <a:r>
              <a:rPr kumimoji="1" lang="en-US" altLang="ja-JP" dirty="0">
                <a:solidFill>
                  <a:sysClr val="windowText" lastClr="000000"/>
                </a:solidFill>
              </a:rPr>
              <a:t>generator</a:t>
            </a:r>
            <a:endParaRPr kumimoji="1" lang="ja-JP" altLang="en-US">
              <a:solidFill>
                <a:sysClr val="windowText" lastClr="000000"/>
              </a:solidFill>
            </a:endParaRPr>
          </a:p>
        </p:txBody>
      </p:sp>
      <p:sp>
        <p:nvSpPr>
          <p:cNvPr id="18" name="フローチャート: 論理和 17">
            <a:extLst>
              <a:ext uri="{FF2B5EF4-FFF2-40B4-BE49-F238E27FC236}">
                <a16:creationId xmlns:a16="http://schemas.microsoft.com/office/drawing/2014/main" id="{8C646576-FEC3-2BEC-42F7-50762F261E86}"/>
              </a:ext>
            </a:extLst>
          </p:cNvPr>
          <p:cNvSpPr/>
          <p:nvPr/>
        </p:nvSpPr>
        <p:spPr>
          <a:xfrm>
            <a:off x="5728259" y="4575400"/>
            <a:ext cx="360000" cy="360000"/>
          </a:xfrm>
          <a:prstGeom prst="flowChar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矢印コネクタ 18">
            <a:extLst>
              <a:ext uri="{FF2B5EF4-FFF2-40B4-BE49-F238E27FC236}">
                <a16:creationId xmlns:a16="http://schemas.microsoft.com/office/drawing/2014/main" id="{175AA91A-9FFD-8022-E440-63F4A1F86053}"/>
              </a:ext>
            </a:extLst>
          </p:cNvPr>
          <p:cNvCxnSpPr>
            <a:cxnSpLocks/>
            <a:stCxn id="3" idx="2"/>
            <a:endCxn id="18" idx="2"/>
          </p:cNvCxnSpPr>
          <p:nvPr/>
        </p:nvCxnSpPr>
        <p:spPr>
          <a:xfrm>
            <a:off x="2340093" y="4755400"/>
            <a:ext cx="338816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カギ線コネクタ 19">
            <a:extLst>
              <a:ext uri="{FF2B5EF4-FFF2-40B4-BE49-F238E27FC236}">
                <a16:creationId xmlns:a16="http://schemas.microsoft.com/office/drawing/2014/main" id="{22DE5C86-3251-045A-BE03-01AF8C678142}"/>
              </a:ext>
            </a:extLst>
          </p:cNvPr>
          <p:cNvCxnSpPr>
            <a:cxnSpLocks/>
            <a:stCxn id="24" idx="3"/>
            <a:endCxn id="18" idx="0"/>
          </p:cNvCxnSpPr>
          <p:nvPr/>
        </p:nvCxnSpPr>
        <p:spPr>
          <a:xfrm>
            <a:off x="5600576" y="3885866"/>
            <a:ext cx="307683" cy="689534"/>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正方形/長方形 20">
            <a:extLst>
              <a:ext uri="{FF2B5EF4-FFF2-40B4-BE49-F238E27FC236}">
                <a16:creationId xmlns:a16="http://schemas.microsoft.com/office/drawing/2014/main" id="{E2BE467B-7ECC-7186-AA69-CADE8BC5C9FD}"/>
              </a:ext>
            </a:extLst>
          </p:cNvPr>
          <p:cNvSpPr/>
          <p:nvPr/>
        </p:nvSpPr>
        <p:spPr>
          <a:xfrm>
            <a:off x="6822657" y="4418780"/>
            <a:ext cx="1804936" cy="6732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ysClr val="windowText" lastClr="000000"/>
                </a:solidFill>
              </a:rPr>
              <a:t>SUN FSK</a:t>
            </a:r>
          </a:p>
          <a:p>
            <a:pPr algn="ctr"/>
            <a:r>
              <a:rPr kumimoji="1" lang="en-US" altLang="ja-JP" dirty="0">
                <a:solidFill>
                  <a:sysClr val="windowText" lastClr="000000"/>
                </a:solidFill>
              </a:rPr>
              <a:t>Receiver</a:t>
            </a:r>
            <a:endParaRPr kumimoji="1" lang="ja-JP" altLang="en-US">
              <a:solidFill>
                <a:sysClr val="windowText" lastClr="000000"/>
              </a:solidFill>
            </a:endParaRPr>
          </a:p>
        </p:txBody>
      </p:sp>
      <p:cxnSp>
        <p:nvCxnSpPr>
          <p:cNvPr id="22" name="直線矢印コネクタ 21">
            <a:extLst>
              <a:ext uri="{FF2B5EF4-FFF2-40B4-BE49-F238E27FC236}">
                <a16:creationId xmlns:a16="http://schemas.microsoft.com/office/drawing/2014/main" id="{B95D08E3-06C3-6EB1-5243-3E78CD411CB0}"/>
              </a:ext>
            </a:extLst>
          </p:cNvPr>
          <p:cNvCxnSpPr>
            <a:cxnSpLocks/>
            <a:stCxn id="18" idx="6"/>
            <a:endCxn id="21" idx="1"/>
          </p:cNvCxnSpPr>
          <p:nvPr/>
        </p:nvCxnSpPr>
        <p:spPr>
          <a:xfrm>
            <a:off x="6088259" y="4755400"/>
            <a:ext cx="73439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正方形/長方形 23">
            <a:extLst>
              <a:ext uri="{FF2B5EF4-FFF2-40B4-BE49-F238E27FC236}">
                <a16:creationId xmlns:a16="http://schemas.microsoft.com/office/drawing/2014/main" id="{1626479E-FD64-D184-47D2-E7B3212F92AC}"/>
              </a:ext>
            </a:extLst>
          </p:cNvPr>
          <p:cNvSpPr/>
          <p:nvPr/>
        </p:nvSpPr>
        <p:spPr>
          <a:xfrm>
            <a:off x="4356465" y="3549246"/>
            <a:ext cx="1244111" cy="6732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ysClr val="windowText" lastClr="000000"/>
                </a:solidFill>
              </a:rPr>
              <a:t>Down-</a:t>
            </a:r>
          </a:p>
          <a:p>
            <a:pPr algn="ctr"/>
            <a:r>
              <a:rPr kumimoji="1" lang="en-US" altLang="ja-JP" dirty="0">
                <a:solidFill>
                  <a:sysClr val="windowText" lastClr="000000"/>
                </a:solidFill>
              </a:rPr>
              <a:t>sampling</a:t>
            </a:r>
            <a:endParaRPr kumimoji="1" lang="ja-JP" altLang="en-US">
              <a:solidFill>
                <a:sysClr val="windowText" lastClr="000000"/>
              </a:solidFill>
            </a:endParaRPr>
          </a:p>
        </p:txBody>
      </p:sp>
      <p:sp>
        <p:nvSpPr>
          <p:cNvPr id="25" name="正方形/長方形 24">
            <a:extLst>
              <a:ext uri="{FF2B5EF4-FFF2-40B4-BE49-F238E27FC236}">
                <a16:creationId xmlns:a16="http://schemas.microsoft.com/office/drawing/2014/main" id="{E01251C8-1E47-EA9A-21A1-F58DCE54F97E}"/>
              </a:ext>
            </a:extLst>
          </p:cNvPr>
          <p:cNvSpPr/>
          <p:nvPr/>
        </p:nvSpPr>
        <p:spPr>
          <a:xfrm>
            <a:off x="2775342" y="3549246"/>
            <a:ext cx="1244111" cy="6732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ysClr val="windowText" lastClr="000000"/>
                </a:solidFill>
              </a:rPr>
              <a:t>BPF</a:t>
            </a:r>
            <a:endParaRPr kumimoji="1" lang="ja-JP" altLang="en-US">
              <a:solidFill>
                <a:sysClr val="windowText" lastClr="000000"/>
              </a:solidFill>
            </a:endParaRPr>
          </a:p>
        </p:txBody>
      </p:sp>
      <p:cxnSp>
        <p:nvCxnSpPr>
          <p:cNvPr id="26" name="直線矢印コネクタ 25">
            <a:extLst>
              <a:ext uri="{FF2B5EF4-FFF2-40B4-BE49-F238E27FC236}">
                <a16:creationId xmlns:a16="http://schemas.microsoft.com/office/drawing/2014/main" id="{9F573231-ED9F-D489-5D95-5FE011C58E5F}"/>
              </a:ext>
            </a:extLst>
          </p:cNvPr>
          <p:cNvCxnSpPr>
            <a:stCxn id="9" idx="2"/>
            <a:endCxn id="25" idx="1"/>
          </p:cNvCxnSpPr>
          <p:nvPr/>
        </p:nvCxnSpPr>
        <p:spPr>
          <a:xfrm>
            <a:off x="2354175" y="3885866"/>
            <a:ext cx="42116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6D5EB17D-20CE-0D36-85E2-73038BD471A2}"/>
              </a:ext>
            </a:extLst>
          </p:cNvPr>
          <p:cNvCxnSpPr>
            <a:cxnSpLocks/>
            <a:stCxn id="25" idx="3"/>
            <a:endCxn id="24" idx="1"/>
          </p:cNvCxnSpPr>
          <p:nvPr/>
        </p:nvCxnSpPr>
        <p:spPr>
          <a:xfrm>
            <a:off x="4019453" y="3885866"/>
            <a:ext cx="33701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8" name="図 27">
            <a:extLst>
              <a:ext uri="{FF2B5EF4-FFF2-40B4-BE49-F238E27FC236}">
                <a16:creationId xmlns:a16="http://schemas.microsoft.com/office/drawing/2014/main" id="{1CCA1C2B-8197-E4EB-4FD7-C24DF1E599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758" y="1975593"/>
            <a:ext cx="1920000" cy="1440000"/>
          </a:xfrm>
          <a:prstGeom prst="rect">
            <a:avLst/>
          </a:prstGeom>
        </p:spPr>
      </p:pic>
      <p:pic>
        <p:nvPicPr>
          <p:cNvPr id="29" name="図 28">
            <a:extLst>
              <a:ext uri="{FF2B5EF4-FFF2-40B4-BE49-F238E27FC236}">
                <a16:creationId xmlns:a16="http://schemas.microsoft.com/office/drawing/2014/main" id="{1BC7C0D9-D090-FCA7-4375-87A3F9C3E2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158" y="1950496"/>
            <a:ext cx="1920000" cy="1440000"/>
          </a:xfrm>
          <a:prstGeom prst="rect">
            <a:avLst/>
          </a:prstGeom>
        </p:spPr>
      </p:pic>
      <p:pic>
        <p:nvPicPr>
          <p:cNvPr id="30" name="図 29">
            <a:extLst>
              <a:ext uri="{FF2B5EF4-FFF2-40B4-BE49-F238E27FC236}">
                <a16:creationId xmlns:a16="http://schemas.microsoft.com/office/drawing/2014/main" id="{00C0337E-BB16-AA1E-DD02-6CCC1AD6D7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4390" y="1959713"/>
            <a:ext cx="1920000" cy="1440000"/>
          </a:xfrm>
          <a:prstGeom prst="rect">
            <a:avLst/>
          </a:prstGeom>
        </p:spPr>
      </p:pic>
      <p:pic>
        <p:nvPicPr>
          <p:cNvPr id="31" name="図 30">
            <a:extLst>
              <a:ext uri="{FF2B5EF4-FFF2-40B4-BE49-F238E27FC236}">
                <a16:creationId xmlns:a16="http://schemas.microsoft.com/office/drawing/2014/main" id="{3AC67951-E10D-F17C-34DA-1F02F0710C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0100" y="4794275"/>
            <a:ext cx="1920000" cy="1440000"/>
          </a:xfrm>
          <a:prstGeom prst="rect">
            <a:avLst/>
          </a:prstGeom>
        </p:spPr>
      </p:pic>
      <p:cxnSp>
        <p:nvCxnSpPr>
          <p:cNvPr id="32" name="直線矢印コネクタ 31">
            <a:extLst>
              <a:ext uri="{FF2B5EF4-FFF2-40B4-BE49-F238E27FC236}">
                <a16:creationId xmlns:a16="http://schemas.microsoft.com/office/drawing/2014/main" id="{7966E1BF-92D6-48E7-D4F2-0BE6848B2B86}"/>
              </a:ext>
            </a:extLst>
          </p:cNvPr>
          <p:cNvCxnSpPr>
            <a:stCxn id="29" idx="2"/>
            <a:endCxn id="9" idx="0"/>
          </p:cNvCxnSpPr>
          <p:nvPr/>
        </p:nvCxnSpPr>
        <p:spPr>
          <a:xfrm flipH="1">
            <a:off x="1493785" y="3390496"/>
            <a:ext cx="1373" cy="1587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EC2E3D26-9956-2E74-AC74-05E31FEF8244}"/>
              </a:ext>
            </a:extLst>
          </p:cNvPr>
          <p:cNvCxnSpPr>
            <a:cxnSpLocks/>
            <a:stCxn id="28" idx="2"/>
            <a:endCxn id="25" idx="0"/>
          </p:cNvCxnSpPr>
          <p:nvPr/>
        </p:nvCxnSpPr>
        <p:spPr>
          <a:xfrm flipH="1">
            <a:off x="3397398" y="3415593"/>
            <a:ext cx="127360" cy="1336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88F64D96-321E-C28A-4765-149657F93A06}"/>
              </a:ext>
            </a:extLst>
          </p:cNvPr>
          <p:cNvCxnSpPr>
            <a:cxnSpLocks/>
            <a:stCxn id="30" idx="2"/>
            <a:endCxn id="24" idx="0"/>
          </p:cNvCxnSpPr>
          <p:nvPr/>
        </p:nvCxnSpPr>
        <p:spPr>
          <a:xfrm flipH="1">
            <a:off x="4978521" y="3399713"/>
            <a:ext cx="655869" cy="1495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C601B6CA-9E97-8E5C-6F57-5CF1205ACF20}"/>
              </a:ext>
            </a:extLst>
          </p:cNvPr>
          <p:cNvCxnSpPr>
            <a:cxnSpLocks/>
          </p:cNvCxnSpPr>
          <p:nvPr/>
        </p:nvCxnSpPr>
        <p:spPr>
          <a:xfrm flipV="1">
            <a:off x="5536735" y="4816538"/>
            <a:ext cx="947763" cy="6096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358191E1-C7D6-83FB-410C-62AEAFC8286F}"/>
              </a:ext>
            </a:extLst>
          </p:cNvPr>
          <p:cNvCxnSpPr>
            <a:cxnSpLocks/>
          </p:cNvCxnSpPr>
          <p:nvPr/>
        </p:nvCxnSpPr>
        <p:spPr>
          <a:xfrm>
            <a:off x="3864604" y="6241412"/>
            <a:ext cx="155749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5481FD99-DD76-01DA-38E0-9EFDEFA84D68}"/>
              </a:ext>
            </a:extLst>
          </p:cNvPr>
          <p:cNvSpPr txBox="1"/>
          <p:nvPr/>
        </p:nvSpPr>
        <p:spPr>
          <a:xfrm>
            <a:off x="4324056" y="6239853"/>
            <a:ext cx="710451" cy="276999"/>
          </a:xfrm>
          <a:prstGeom prst="rect">
            <a:avLst/>
          </a:prstGeom>
          <a:noFill/>
        </p:spPr>
        <p:txBody>
          <a:bodyPr wrap="none" rtlCol="0">
            <a:spAutoFit/>
          </a:bodyPr>
          <a:lstStyle/>
          <a:p>
            <a:r>
              <a:rPr kumimoji="1" lang="en-US" altLang="ko-KR" dirty="0"/>
              <a:t>8</a:t>
            </a:r>
            <a:r>
              <a:rPr kumimoji="1" lang="en-US" altLang="ja-JP" dirty="0"/>
              <a:t>00 kHz</a:t>
            </a:r>
            <a:endParaRPr kumimoji="1" lang="ja-JP" altLang="en-US"/>
          </a:p>
        </p:txBody>
      </p:sp>
    </p:spTree>
    <p:extLst>
      <p:ext uri="{BB962C8B-B14F-4D97-AF65-F5344CB8AC3E}">
        <p14:creationId xmlns:p14="http://schemas.microsoft.com/office/powerpoint/2010/main" val="967644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2AB430-D584-64C8-41AB-5EE8B19E81E8}"/>
              </a:ext>
            </a:extLst>
          </p:cNvPr>
          <p:cNvSpPr>
            <a:spLocks noGrp="1"/>
          </p:cNvSpPr>
          <p:nvPr>
            <p:ph type="title"/>
          </p:nvPr>
        </p:nvSpPr>
        <p:spPr/>
        <p:txBody>
          <a:bodyPr/>
          <a:lstStyle/>
          <a:p>
            <a:r>
              <a:rPr lang="en-US" altLang="ja-JP" sz="3600" dirty="0">
                <a:latin typeface="Times New Roman" panose="02020603050405020304" pitchFamily="18" charset="0"/>
                <a:ea typeface="+mj-ea"/>
                <a:cs typeface="Times New Roman" panose="02020603050405020304" pitchFamily="18" charset="0"/>
              </a:rPr>
              <a:t>Case1: w/o frequency hopping</a:t>
            </a:r>
            <a:endParaRPr kumimoji="1" lang="ja-JP" altLang="en-US"/>
          </a:p>
        </p:txBody>
      </p:sp>
      <p:sp>
        <p:nvSpPr>
          <p:cNvPr id="4" name="日付プレースホルダー 3">
            <a:extLst>
              <a:ext uri="{FF2B5EF4-FFF2-40B4-BE49-F238E27FC236}">
                <a16:creationId xmlns:a16="http://schemas.microsoft.com/office/drawing/2014/main" id="{01305DED-68F1-EF31-9D92-DCC75E97706D}"/>
              </a:ext>
            </a:extLst>
          </p:cNvPr>
          <p:cNvSpPr>
            <a:spLocks noGrp="1"/>
          </p:cNvSpPr>
          <p:nvPr>
            <p:ph type="dt" sz="half" idx="10"/>
          </p:nvPr>
        </p:nvSpPr>
        <p:spPr/>
        <p:txBody>
          <a:bodyPr/>
          <a:lstStyle/>
          <a:p>
            <a:r>
              <a:rPr lang="en-US" altLang="ja-JP" dirty="0"/>
              <a:t>September 2024</a:t>
            </a:r>
          </a:p>
        </p:txBody>
      </p:sp>
      <p:sp>
        <p:nvSpPr>
          <p:cNvPr id="5" name="スライド番号プレースホルダー 4">
            <a:extLst>
              <a:ext uri="{FF2B5EF4-FFF2-40B4-BE49-F238E27FC236}">
                <a16:creationId xmlns:a16="http://schemas.microsoft.com/office/drawing/2014/main" id="{9DA04490-4BB1-D9DD-6EAF-4EC681F31234}"/>
              </a:ext>
            </a:extLst>
          </p:cNvPr>
          <p:cNvSpPr>
            <a:spLocks noGrp="1"/>
          </p:cNvSpPr>
          <p:nvPr>
            <p:ph type="sldNum" sz="quarter" idx="12"/>
          </p:nvPr>
        </p:nvSpPr>
        <p:spPr/>
        <p:txBody>
          <a:bodyPr/>
          <a:lstStyle/>
          <a:p>
            <a:r>
              <a:rPr lang="en-US" altLang="ja-JP"/>
              <a:t>Slide </a:t>
            </a:r>
            <a:fld id="{A7BB8295-9E98-6C46-8924-A289573E0324}" type="slidenum">
              <a:rPr lang="en-US" altLang="ja-JP" smtClean="0"/>
              <a:pPr/>
              <a:t>7</a:t>
            </a:fld>
            <a:endParaRPr lang="en-US" altLang="ja-JP"/>
          </a:p>
        </p:txBody>
      </p:sp>
      <p:sp>
        <p:nvSpPr>
          <p:cNvPr id="6" name="フッター プレースホルダー 5">
            <a:extLst>
              <a:ext uri="{FF2B5EF4-FFF2-40B4-BE49-F238E27FC236}">
                <a16:creationId xmlns:a16="http://schemas.microsoft.com/office/drawing/2014/main" id="{0B1B6E3B-9B09-8F0B-E32A-8AF0F1D984EA}"/>
              </a:ext>
            </a:extLst>
          </p:cNvPr>
          <p:cNvSpPr>
            <a:spLocks noGrp="1"/>
          </p:cNvSpPr>
          <p:nvPr>
            <p:ph type="ftr" sz="quarter" idx="11"/>
          </p:nvPr>
        </p:nvSpPr>
        <p:spPr/>
        <p:txBody>
          <a:bodyPr/>
          <a:lstStyle/>
          <a:p>
            <a:r>
              <a:rPr lang="en-US" altLang="ja-JP"/>
              <a:t>H. Harada (Kyoto University)</a:t>
            </a:r>
            <a:endParaRPr lang="en-US" altLang="ja-JP" dirty="0"/>
          </a:p>
        </p:txBody>
      </p:sp>
      <p:pic>
        <p:nvPicPr>
          <p:cNvPr id="16" name="図 15">
            <a:extLst>
              <a:ext uri="{FF2B5EF4-FFF2-40B4-BE49-F238E27FC236}">
                <a16:creationId xmlns:a16="http://schemas.microsoft.com/office/drawing/2014/main" id="{114C496E-6D09-0EFD-7CF1-23CDC42FCBFD}"/>
              </a:ext>
            </a:extLst>
          </p:cNvPr>
          <p:cNvPicPr>
            <a:picLocks noChangeAspect="1"/>
          </p:cNvPicPr>
          <p:nvPr/>
        </p:nvPicPr>
        <p:blipFill rotWithShape="1">
          <a:blip r:embed="rId2"/>
          <a:srcRect l="5531" r="3677" b="2197"/>
          <a:stretch/>
        </p:blipFill>
        <p:spPr>
          <a:xfrm>
            <a:off x="1315174" y="1601191"/>
            <a:ext cx="6513651" cy="4780137"/>
          </a:xfrm>
          <a:prstGeom prst="rect">
            <a:avLst/>
          </a:prstGeom>
        </p:spPr>
      </p:pic>
      <p:sp>
        <p:nvSpPr>
          <p:cNvPr id="19" name="正方形/長方形 18">
            <a:extLst>
              <a:ext uri="{FF2B5EF4-FFF2-40B4-BE49-F238E27FC236}">
                <a16:creationId xmlns:a16="http://schemas.microsoft.com/office/drawing/2014/main" id="{EEB9275F-6AB0-2C55-DB50-1025F1748F83}"/>
              </a:ext>
            </a:extLst>
          </p:cNvPr>
          <p:cNvSpPr/>
          <p:nvPr/>
        </p:nvSpPr>
        <p:spPr>
          <a:xfrm>
            <a:off x="1803238" y="3158249"/>
            <a:ext cx="793820" cy="1607275"/>
          </a:xfrm>
          <a:prstGeom prst="rect">
            <a:avLst/>
          </a:prstGeom>
          <a:solidFill>
            <a:srgbClr val="D9D9D9">
              <a:alpha val="69804"/>
            </a:srgb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8AFEEF53-2571-2837-1D1C-DBD3EE28DF85}"/>
              </a:ext>
            </a:extLst>
          </p:cNvPr>
          <p:cNvSpPr/>
          <p:nvPr/>
        </p:nvSpPr>
        <p:spPr>
          <a:xfrm>
            <a:off x="2598127" y="3158248"/>
            <a:ext cx="793820" cy="1607275"/>
          </a:xfrm>
          <a:prstGeom prst="rect">
            <a:avLst/>
          </a:prstGeom>
          <a:solidFill>
            <a:srgbClr val="D9D9D9">
              <a:alpha val="69804"/>
            </a:srgb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8B6E3A61-FE81-12A7-C9CA-41A4BC399FE5}"/>
              </a:ext>
            </a:extLst>
          </p:cNvPr>
          <p:cNvSpPr/>
          <p:nvPr/>
        </p:nvSpPr>
        <p:spPr>
          <a:xfrm>
            <a:off x="3393016" y="3158247"/>
            <a:ext cx="793820" cy="1607275"/>
          </a:xfrm>
          <a:prstGeom prst="rect">
            <a:avLst/>
          </a:prstGeom>
          <a:solidFill>
            <a:srgbClr val="D9D9D9">
              <a:alpha val="69804"/>
            </a:srgb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FA0685BF-FCA9-71D8-B1ED-7EB618329F56}"/>
              </a:ext>
            </a:extLst>
          </p:cNvPr>
          <p:cNvSpPr/>
          <p:nvPr/>
        </p:nvSpPr>
        <p:spPr>
          <a:xfrm>
            <a:off x="4187905" y="3158246"/>
            <a:ext cx="793820" cy="1607275"/>
          </a:xfrm>
          <a:prstGeom prst="rect">
            <a:avLst/>
          </a:prstGeom>
          <a:solidFill>
            <a:srgbClr val="D9D9D9">
              <a:alpha val="69804"/>
            </a:srgb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05F6F9B1-6B31-2DD4-0812-387DE991CBC3}"/>
              </a:ext>
            </a:extLst>
          </p:cNvPr>
          <p:cNvSpPr/>
          <p:nvPr/>
        </p:nvSpPr>
        <p:spPr>
          <a:xfrm>
            <a:off x="4982794" y="3158245"/>
            <a:ext cx="793820" cy="1607275"/>
          </a:xfrm>
          <a:prstGeom prst="rect">
            <a:avLst/>
          </a:prstGeom>
          <a:solidFill>
            <a:srgbClr val="D9D9D9">
              <a:alpha val="69804"/>
            </a:srgb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D62504DA-F878-AE22-B673-F8DF1DD5602F}"/>
              </a:ext>
            </a:extLst>
          </p:cNvPr>
          <p:cNvSpPr txBox="1"/>
          <p:nvPr/>
        </p:nvSpPr>
        <p:spPr>
          <a:xfrm>
            <a:off x="6990490" y="6059039"/>
            <a:ext cx="1467709" cy="369332"/>
          </a:xfrm>
          <a:prstGeom prst="rect">
            <a:avLst/>
          </a:prstGeom>
          <a:noFill/>
        </p:spPr>
        <p:txBody>
          <a:bodyPr wrap="none" rtlCol="0">
            <a:spAutoFit/>
          </a:bodyPr>
          <a:lstStyle/>
          <a:p>
            <a:r>
              <a:rPr kumimoji="1" lang="en-US" altLang="ja-JP" dirty="0"/>
              <a:t>*Not to scale</a:t>
            </a:r>
            <a:endParaRPr kumimoji="1" lang="ja-JP" altLang="en-US"/>
          </a:p>
        </p:txBody>
      </p:sp>
      <p:sp>
        <p:nvSpPr>
          <p:cNvPr id="29" name="正方形/長方形 28">
            <a:extLst>
              <a:ext uri="{FF2B5EF4-FFF2-40B4-BE49-F238E27FC236}">
                <a16:creationId xmlns:a16="http://schemas.microsoft.com/office/drawing/2014/main" id="{E57F5989-A0AF-C5AF-A668-F523E96F22E3}"/>
              </a:ext>
            </a:extLst>
          </p:cNvPr>
          <p:cNvSpPr/>
          <p:nvPr/>
        </p:nvSpPr>
        <p:spPr>
          <a:xfrm>
            <a:off x="5778752" y="3158244"/>
            <a:ext cx="793820" cy="1607275"/>
          </a:xfrm>
          <a:prstGeom prst="rect">
            <a:avLst/>
          </a:prstGeom>
          <a:solidFill>
            <a:srgbClr val="D9D9D9">
              <a:alpha val="69804"/>
            </a:srgb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88069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3B495B-2671-FCEF-2814-15B2526AD5F3}"/>
              </a:ext>
            </a:extLst>
          </p:cNvPr>
          <p:cNvSpPr>
            <a:spLocks noGrp="1"/>
          </p:cNvSpPr>
          <p:nvPr>
            <p:ph type="title"/>
          </p:nvPr>
        </p:nvSpPr>
        <p:spPr/>
        <p:txBody>
          <a:bodyPr/>
          <a:lstStyle/>
          <a:p>
            <a:r>
              <a:rPr kumimoji="1" lang="en-US" altLang="ja-JP" dirty="0"/>
              <a:t>Challenges</a:t>
            </a:r>
            <a:endParaRPr kumimoji="1" lang="ja-JP" altLang="en-US"/>
          </a:p>
        </p:txBody>
      </p:sp>
      <p:sp>
        <p:nvSpPr>
          <p:cNvPr id="3" name="コンテンツ プレースホルダー 2">
            <a:extLst>
              <a:ext uri="{FF2B5EF4-FFF2-40B4-BE49-F238E27FC236}">
                <a16:creationId xmlns:a16="http://schemas.microsoft.com/office/drawing/2014/main" id="{0B8D7730-C59B-CC83-91D5-CFCEC2B59C6C}"/>
              </a:ext>
            </a:extLst>
          </p:cNvPr>
          <p:cNvSpPr>
            <a:spLocks noGrp="1"/>
          </p:cNvSpPr>
          <p:nvPr>
            <p:ph idx="1"/>
          </p:nvPr>
        </p:nvSpPr>
        <p:spPr>
          <a:xfrm>
            <a:off x="485049" y="1965166"/>
            <a:ext cx="4086951" cy="4114800"/>
          </a:xfrm>
        </p:spPr>
        <p:txBody>
          <a:bodyPr/>
          <a:lstStyle/>
          <a:p>
            <a:pPr algn="just"/>
            <a:r>
              <a:rPr lang="en-US" altLang="ja-JP" sz="1800" dirty="0">
                <a:latin typeface="Times New Roman" panose="02020603050405020304" pitchFamily="18" charset="0"/>
                <a:ea typeface="+mj-ea"/>
                <a:cs typeface="Times New Roman" panose="02020603050405020304" pitchFamily="18" charset="0"/>
              </a:rPr>
              <a:t>The </a:t>
            </a:r>
            <a:r>
              <a:rPr kumimoji="1" lang="en-US" altLang="ja-JP" sz="1800" dirty="0">
                <a:latin typeface="Times New Roman" panose="02020603050405020304" pitchFamily="18" charset="0"/>
                <a:ea typeface="+mj-ea"/>
                <a:cs typeface="Times New Roman" panose="02020603050405020304" pitchFamily="18" charset="0"/>
              </a:rPr>
              <a:t>interference is defined by </a:t>
            </a:r>
            <a:r>
              <a:rPr lang="en-US" altLang="ja-JP" sz="1800" dirty="0">
                <a:latin typeface="Times New Roman" panose="02020603050405020304" pitchFamily="18" charset="0"/>
                <a:ea typeface="+mj-ea"/>
                <a:cs typeface="Times New Roman" panose="02020603050405020304" pitchFamily="18" charset="0"/>
              </a:rPr>
              <a:t>parameters such as </a:t>
            </a:r>
            <a:r>
              <a:rPr kumimoji="1" lang="en-US" altLang="ja-JP" sz="1800" dirty="0">
                <a:latin typeface="Times New Roman" panose="02020603050405020304" pitchFamily="18" charset="0"/>
                <a:ea typeface="+mj-ea"/>
                <a:cs typeface="Times New Roman" panose="02020603050405020304" pitchFamily="18" charset="0"/>
              </a:rPr>
              <a:t>Mean Arrival Rate, Bandwidth, and Frame</a:t>
            </a:r>
            <a:r>
              <a:rPr lang="en-US" altLang="ja-JP" sz="1800" dirty="0">
                <a:latin typeface="Times New Roman" panose="02020603050405020304" pitchFamily="18" charset="0"/>
                <a:ea typeface="+mj-ea"/>
                <a:cs typeface="Times New Roman" panose="02020603050405020304" pitchFamily="18" charset="0"/>
              </a:rPr>
              <a:t> </a:t>
            </a:r>
            <a:r>
              <a:rPr kumimoji="1" lang="en-US" altLang="ja-JP" sz="1800" dirty="0">
                <a:latin typeface="Times New Roman" panose="02020603050405020304" pitchFamily="18" charset="0"/>
                <a:ea typeface="+mj-ea"/>
                <a:cs typeface="Times New Roman" panose="02020603050405020304" pitchFamily="18" charset="0"/>
              </a:rPr>
              <a:t>length to generate interference.</a:t>
            </a:r>
          </a:p>
          <a:p>
            <a:r>
              <a:rPr kumimoji="1" lang="en" altLang="ja-JP" sz="1800" dirty="0">
                <a:latin typeface="Times New Roman" panose="02020603050405020304" pitchFamily="18" charset="0"/>
                <a:ea typeface="+mj-ea"/>
                <a:cs typeface="Times New Roman" panose="02020603050405020304" pitchFamily="18" charset="0"/>
              </a:rPr>
              <a:t>In order to simplify the simulation </a:t>
            </a:r>
            <a:r>
              <a:rPr kumimoji="1" lang="en" altLang="ja-JP" sz="1800">
                <a:latin typeface="Times New Roman" panose="02020603050405020304" pitchFamily="18" charset="0"/>
                <a:ea typeface="+mj-ea"/>
                <a:cs typeface="Times New Roman" panose="02020603050405020304" pitchFamily="18" charset="0"/>
              </a:rPr>
              <a:t>for PER (Packet Error Rate) </a:t>
            </a:r>
            <a:r>
              <a:rPr kumimoji="1" lang="en" altLang="ja-JP" sz="1800" dirty="0">
                <a:latin typeface="Times New Roman" panose="02020603050405020304" pitchFamily="18" charset="0"/>
                <a:ea typeface="+mj-ea"/>
                <a:cs typeface="Times New Roman" panose="02020603050405020304" pitchFamily="18" charset="0"/>
              </a:rPr>
              <a:t>evaluation, the parameters for the generation of interference need to be determined simply.</a:t>
            </a:r>
            <a:endParaRPr kumimoji="1" lang="en-US" altLang="ja-JP" sz="1800" dirty="0">
              <a:latin typeface="Times New Roman" panose="02020603050405020304" pitchFamily="18" charset="0"/>
              <a:ea typeface="+mj-ea"/>
              <a:cs typeface="Times New Roman" panose="02020603050405020304" pitchFamily="18" charset="0"/>
            </a:endParaRPr>
          </a:p>
          <a:p>
            <a:r>
              <a:rPr kumimoji="1" lang="en" altLang="ja-JP" sz="1800" dirty="0">
                <a:latin typeface="Times New Roman" panose="02020603050405020304" pitchFamily="18" charset="0"/>
                <a:ea typeface="+mj-ea"/>
                <a:cs typeface="Times New Roman" panose="02020603050405020304" pitchFamily="18" charset="0"/>
              </a:rPr>
              <a:t>This document proposes parameters for interference generation for simple simulation</a:t>
            </a:r>
            <a:r>
              <a:rPr lang="en-US" altLang="ja-JP" sz="1800" dirty="0">
                <a:latin typeface="Times New Roman" panose="02020603050405020304" pitchFamily="18" charset="0"/>
                <a:ea typeface="+mj-ea"/>
                <a:cs typeface="Times New Roman" panose="02020603050405020304" pitchFamily="18" charset="0"/>
              </a:rPr>
              <a:t>.</a:t>
            </a:r>
            <a:endParaRPr kumimoji="1" lang="en" altLang="ja-JP" sz="1800" dirty="0">
              <a:latin typeface="Times New Roman" panose="02020603050405020304" pitchFamily="18" charset="0"/>
              <a:ea typeface="+mj-ea"/>
              <a:cs typeface="Times New Roman" panose="02020603050405020304" pitchFamily="18" charset="0"/>
            </a:endParaRPr>
          </a:p>
          <a:p>
            <a:pPr algn="just"/>
            <a:endParaRPr kumimoji="1" lang="en-US" altLang="ja-JP" sz="1800" dirty="0">
              <a:latin typeface="Times New Roman" panose="02020603050405020304" pitchFamily="18" charset="0"/>
              <a:ea typeface="+mj-ea"/>
              <a:cs typeface="Times New Roman" panose="02020603050405020304" pitchFamily="18" charset="0"/>
            </a:endParaRPr>
          </a:p>
          <a:p>
            <a:endParaRPr kumimoji="1" lang="ja-JP" altLang="en-US"/>
          </a:p>
        </p:txBody>
      </p:sp>
      <p:sp>
        <p:nvSpPr>
          <p:cNvPr id="4" name="日付プレースホルダー 3">
            <a:extLst>
              <a:ext uri="{FF2B5EF4-FFF2-40B4-BE49-F238E27FC236}">
                <a16:creationId xmlns:a16="http://schemas.microsoft.com/office/drawing/2014/main" id="{79A3DCCE-C7D7-BC3D-FD54-BC24E2595332}"/>
              </a:ext>
            </a:extLst>
          </p:cNvPr>
          <p:cNvSpPr>
            <a:spLocks noGrp="1"/>
          </p:cNvSpPr>
          <p:nvPr>
            <p:ph type="dt" sz="half" idx="10"/>
          </p:nvPr>
        </p:nvSpPr>
        <p:spPr/>
        <p:txBody>
          <a:bodyPr/>
          <a:lstStyle/>
          <a:p>
            <a:r>
              <a:rPr lang="en-US" altLang="ja-JP"/>
              <a:t>&lt;month year&gt;</a:t>
            </a:r>
          </a:p>
        </p:txBody>
      </p:sp>
      <p:sp>
        <p:nvSpPr>
          <p:cNvPr id="5" name="スライド番号プレースホルダー 4">
            <a:extLst>
              <a:ext uri="{FF2B5EF4-FFF2-40B4-BE49-F238E27FC236}">
                <a16:creationId xmlns:a16="http://schemas.microsoft.com/office/drawing/2014/main" id="{FEF237F6-2FA9-582F-1AEB-94C72572F513}"/>
              </a:ext>
            </a:extLst>
          </p:cNvPr>
          <p:cNvSpPr>
            <a:spLocks noGrp="1"/>
          </p:cNvSpPr>
          <p:nvPr>
            <p:ph type="sldNum" sz="quarter" idx="12"/>
          </p:nvPr>
        </p:nvSpPr>
        <p:spPr/>
        <p:txBody>
          <a:bodyPr/>
          <a:lstStyle/>
          <a:p>
            <a:r>
              <a:rPr lang="en-US" altLang="ja-JP"/>
              <a:t>Slide </a:t>
            </a:r>
            <a:fld id="{A7BB8295-9E98-6C46-8924-A289573E0324}" type="slidenum">
              <a:rPr lang="en-US" altLang="ja-JP" smtClean="0"/>
              <a:pPr/>
              <a:t>8</a:t>
            </a:fld>
            <a:endParaRPr lang="en-US" altLang="ja-JP"/>
          </a:p>
        </p:txBody>
      </p:sp>
      <p:sp>
        <p:nvSpPr>
          <p:cNvPr id="6" name="フッター プレースホルダー 5">
            <a:extLst>
              <a:ext uri="{FF2B5EF4-FFF2-40B4-BE49-F238E27FC236}">
                <a16:creationId xmlns:a16="http://schemas.microsoft.com/office/drawing/2014/main" id="{49136025-6BDB-D668-FB92-8F64599A4B98}"/>
              </a:ext>
            </a:extLst>
          </p:cNvPr>
          <p:cNvSpPr>
            <a:spLocks noGrp="1"/>
          </p:cNvSpPr>
          <p:nvPr>
            <p:ph type="ftr" sz="quarter" idx="11"/>
          </p:nvPr>
        </p:nvSpPr>
        <p:spPr/>
        <p:txBody>
          <a:bodyPr/>
          <a:lstStyle/>
          <a:p>
            <a:r>
              <a:rPr lang="en-US" altLang="ja-JP"/>
              <a:t>H. Harada (Kyoto University)</a:t>
            </a:r>
            <a:endParaRPr lang="en-US" altLang="ja-JP" dirty="0"/>
          </a:p>
        </p:txBody>
      </p:sp>
      <p:graphicFrame>
        <p:nvGraphicFramePr>
          <p:cNvPr id="7" name="表 6">
            <a:extLst>
              <a:ext uri="{FF2B5EF4-FFF2-40B4-BE49-F238E27FC236}">
                <a16:creationId xmlns:a16="http://schemas.microsoft.com/office/drawing/2014/main" id="{ECA8D9EB-1EFC-A9A9-F4A4-7DF5D7ED4BC0}"/>
              </a:ext>
            </a:extLst>
          </p:cNvPr>
          <p:cNvGraphicFramePr>
            <a:graphicFrameLocks noGrp="1"/>
          </p:cNvGraphicFramePr>
          <p:nvPr>
            <p:extLst>
              <p:ext uri="{D42A27DB-BD31-4B8C-83A1-F6EECF244321}">
                <p14:modId xmlns:p14="http://schemas.microsoft.com/office/powerpoint/2010/main" val="3241964877"/>
              </p:ext>
            </p:extLst>
          </p:nvPr>
        </p:nvGraphicFramePr>
        <p:xfrm>
          <a:off x="4831602" y="1889760"/>
          <a:ext cx="4041716" cy="1950720"/>
        </p:xfrm>
        <a:graphic>
          <a:graphicData uri="http://schemas.openxmlformats.org/drawingml/2006/table">
            <a:tbl>
              <a:tblPr firstRow="1" bandRow="1"/>
              <a:tblGrid>
                <a:gridCol w="729348">
                  <a:extLst>
                    <a:ext uri="{9D8B030D-6E8A-4147-A177-3AD203B41FA5}">
                      <a16:colId xmlns:a16="http://schemas.microsoft.com/office/drawing/2014/main" val="2986496026"/>
                    </a:ext>
                  </a:extLst>
                </a:gridCol>
                <a:gridCol w="1296144">
                  <a:extLst>
                    <a:ext uri="{9D8B030D-6E8A-4147-A177-3AD203B41FA5}">
                      <a16:colId xmlns:a16="http://schemas.microsoft.com/office/drawing/2014/main" val="1790980181"/>
                    </a:ext>
                  </a:extLst>
                </a:gridCol>
                <a:gridCol w="1152128">
                  <a:extLst>
                    <a:ext uri="{9D8B030D-6E8A-4147-A177-3AD203B41FA5}">
                      <a16:colId xmlns:a16="http://schemas.microsoft.com/office/drawing/2014/main" val="3595752865"/>
                    </a:ext>
                  </a:extLst>
                </a:gridCol>
                <a:gridCol w="864096">
                  <a:extLst>
                    <a:ext uri="{9D8B030D-6E8A-4147-A177-3AD203B41FA5}">
                      <a16:colId xmlns:a16="http://schemas.microsoft.com/office/drawing/2014/main" val="92095886"/>
                    </a:ext>
                  </a:extLst>
                </a:gridCol>
              </a:tblGrid>
              <a:tr h="411279">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r>
                        <a:rPr kumimoji="1" lang="en-US" altLang="ja-JP" sz="1400" dirty="0"/>
                        <a:t>Category</a:t>
                      </a:r>
                      <a:endParaRPr kumimoji="1" lang="ja-JP" altLang="en-US" sz="140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r>
                        <a:rPr kumimoji="1" lang="en-US" altLang="ja-JP" sz="1400" dirty="0"/>
                        <a:t>Mean Arrival Rate [1/s/km</a:t>
                      </a:r>
                      <a:r>
                        <a:rPr kumimoji="1" lang="en-US" altLang="ja-JP" sz="1400" baseline="30000" dirty="0"/>
                        <a:t>2</a:t>
                      </a:r>
                      <a:r>
                        <a:rPr kumimoji="1" lang="en-US" altLang="ja-JP" sz="1400" baseline="0" dirty="0"/>
                        <a:t>/</a:t>
                      </a:r>
                      <a:br>
                        <a:rPr kumimoji="1" lang="en-US" altLang="ja-JP" sz="1400" baseline="0" dirty="0"/>
                      </a:br>
                      <a:r>
                        <a:rPr kumimoji="1" lang="en-US" altLang="ja-JP" sz="1400" baseline="0" dirty="0"/>
                        <a:t>MHz]</a:t>
                      </a:r>
                      <a:endParaRPr kumimoji="1" lang="ja-JP" altLang="en-US" sz="140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r>
                        <a:rPr kumimoji="1" lang="en-US" altLang="ja-JP" sz="1400" dirty="0"/>
                        <a:t>Bandwidth [kHz]</a:t>
                      </a:r>
                      <a:endParaRPr kumimoji="1" lang="ja-JP" altLang="en-US" sz="140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r>
                        <a:rPr kumimoji="1" lang="en-US" altLang="ja-JP" sz="1400" dirty="0"/>
                        <a:t>Frame</a:t>
                      </a:r>
                      <a:br>
                        <a:rPr kumimoji="1" lang="en-US" altLang="ja-JP" sz="1400" dirty="0"/>
                      </a:br>
                      <a:r>
                        <a:rPr kumimoji="1" lang="en-US" altLang="ja-JP" sz="1400" dirty="0"/>
                        <a:t>length </a:t>
                      </a:r>
                      <a:br>
                        <a:rPr kumimoji="1" lang="en-US" altLang="ja-JP" sz="1400" dirty="0"/>
                      </a:br>
                      <a:r>
                        <a:rPr kumimoji="1" lang="en-US" altLang="ja-JP" sz="1400" dirty="0"/>
                        <a:t>[</a:t>
                      </a:r>
                      <a:r>
                        <a:rPr kumimoji="1" lang="en-US" altLang="ja-JP" sz="1400" dirty="0" err="1"/>
                        <a:t>ms</a:t>
                      </a:r>
                      <a:r>
                        <a:rPr kumimoji="1" lang="en-US" altLang="ja-JP" sz="1400" dirty="0"/>
                        <a:t>]</a:t>
                      </a:r>
                      <a:endParaRPr kumimoji="1" lang="ja-JP" altLang="en-US" sz="140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3379749955"/>
                  </a:ext>
                </a:extLst>
              </a:tr>
              <a:tr h="284875">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en-US" altLang="ja-JP" sz="1400" dirty="0"/>
                        <a:t>1</a:t>
                      </a:r>
                      <a:endParaRPr kumimoji="1" lang="ja-JP" altLang="en-US" sz="140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en-US" altLang="ja-JP" sz="1400" dirty="0"/>
                        <a:t>0.8</a:t>
                      </a:r>
                      <a:endParaRPr kumimoji="1" lang="ja-JP" altLang="en-US" sz="140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en-US" altLang="ja-JP" sz="1400" dirty="0"/>
                        <a:t>100</a:t>
                      </a:r>
                      <a:endParaRPr kumimoji="1" lang="ja-JP" altLang="en-US" sz="140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en-US" altLang="ja-JP" sz="1400" dirty="0"/>
                        <a:t>5</a:t>
                      </a:r>
                      <a:endParaRPr kumimoji="1" lang="ja-JP" altLang="en-US" sz="140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046050397"/>
                  </a:ext>
                </a:extLst>
              </a:tr>
              <a:tr h="284875">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en-US" altLang="ja-JP" sz="1400" dirty="0"/>
                        <a:t>2</a:t>
                      </a:r>
                      <a:endParaRPr kumimoji="1" lang="ja-JP" altLang="en-US" sz="14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en-US" altLang="ja-JP" sz="1400" dirty="0"/>
                        <a:t>0.15</a:t>
                      </a:r>
                      <a:endParaRPr kumimoji="1" lang="ja-JP" altLang="en-US" sz="14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en-US" altLang="ja-JP" sz="1400" dirty="0"/>
                        <a:t>20</a:t>
                      </a:r>
                      <a:endParaRPr kumimoji="1" lang="ja-JP" altLang="en-US" sz="14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en-US" altLang="ja-JP" sz="1400" dirty="0"/>
                        <a:t>5</a:t>
                      </a:r>
                      <a:endParaRPr kumimoji="1" lang="ja-JP" altLang="en-US" sz="14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884474541"/>
                  </a:ext>
                </a:extLst>
              </a:tr>
              <a:tr h="284875">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en-US" altLang="ja-JP" sz="1400" dirty="0"/>
                        <a:t>3</a:t>
                      </a:r>
                      <a:endParaRPr kumimoji="1" lang="ja-JP" altLang="en-US" sz="14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en-US" altLang="ja-JP" sz="1400" dirty="0"/>
                        <a:t>0.04</a:t>
                      </a:r>
                      <a:endParaRPr kumimoji="1" lang="ja-JP" altLang="en-US" sz="14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en-US" altLang="ja-JP" sz="1400" dirty="0"/>
                        <a:t>10</a:t>
                      </a:r>
                      <a:endParaRPr kumimoji="1" lang="ja-JP" altLang="en-US" sz="14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en-US" altLang="ja-JP" sz="1400" dirty="0"/>
                        <a:t>100</a:t>
                      </a:r>
                      <a:endParaRPr kumimoji="1" lang="ja-JP" altLang="en-US" sz="14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240904556"/>
                  </a:ext>
                </a:extLst>
              </a:tr>
              <a:tr h="284875">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en-US" altLang="ja-JP" sz="1400" dirty="0"/>
                        <a:t>4</a:t>
                      </a:r>
                      <a:endParaRPr kumimoji="1" lang="ja-JP" altLang="en-US" sz="14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en-US" altLang="ja-JP" sz="1400" dirty="0"/>
                        <a:t>0.01</a:t>
                      </a:r>
                      <a:endParaRPr kumimoji="1" lang="ja-JP" altLang="en-US" sz="14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en-US" altLang="ja-JP" sz="1400" dirty="0"/>
                        <a:t>1000</a:t>
                      </a:r>
                      <a:endParaRPr kumimoji="1" lang="ja-JP" altLang="en-US" sz="14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en-US" altLang="ja-JP" sz="1400" dirty="0"/>
                        <a:t>30</a:t>
                      </a:r>
                      <a:endParaRPr kumimoji="1" lang="ja-JP" altLang="en-US" sz="14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3666951632"/>
                  </a:ext>
                </a:extLst>
              </a:tr>
            </a:tbl>
          </a:graphicData>
        </a:graphic>
      </p:graphicFrame>
    </p:spTree>
    <p:extLst>
      <p:ext uri="{BB962C8B-B14F-4D97-AF65-F5344CB8AC3E}">
        <p14:creationId xmlns:p14="http://schemas.microsoft.com/office/powerpoint/2010/main" val="976354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E227E7-3E00-C1B6-855E-4FBEC7A3F72C}"/>
              </a:ext>
            </a:extLst>
          </p:cNvPr>
          <p:cNvSpPr>
            <a:spLocks noGrp="1"/>
          </p:cNvSpPr>
          <p:nvPr>
            <p:ph type="title"/>
          </p:nvPr>
        </p:nvSpPr>
        <p:spPr/>
        <p:txBody>
          <a:bodyPr/>
          <a:lstStyle/>
          <a:p>
            <a:r>
              <a:rPr kumimoji="1" lang="en-US" altLang="ja-JP" dirty="0"/>
              <a:t>Proposal</a:t>
            </a:r>
            <a:endParaRPr kumimoji="1" lang="ja-JP" altLang="en-US"/>
          </a:p>
        </p:txBody>
      </p:sp>
      <p:sp>
        <p:nvSpPr>
          <p:cNvPr id="3" name="コンテンツ プレースホルダー 2">
            <a:extLst>
              <a:ext uri="{FF2B5EF4-FFF2-40B4-BE49-F238E27FC236}">
                <a16:creationId xmlns:a16="http://schemas.microsoft.com/office/drawing/2014/main" id="{FCC2735A-50F2-2713-23F8-AF326DCB43B8}"/>
              </a:ext>
            </a:extLst>
          </p:cNvPr>
          <p:cNvSpPr>
            <a:spLocks noGrp="1"/>
          </p:cNvSpPr>
          <p:nvPr>
            <p:ph idx="1"/>
          </p:nvPr>
        </p:nvSpPr>
        <p:spPr>
          <a:xfrm>
            <a:off x="685800" y="1866170"/>
            <a:ext cx="7924800" cy="4114800"/>
          </a:xfrm>
        </p:spPr>
        <p:txBody>
          <a:bodyPr/>
          <a:lstStyle/>
          <a:p>
            <a:r>
              <a:rPr kumimoji="1" lang="en" altLang="ja-JP" sz="2000" dirty="0">
                <a:latin typeface="Times New Roman" panose="02020603050405020304" pitchFamily="18" charset="0"/>
                <a:cs typeface="Times New Roman" panose="02020603050405020304" pitchFamily="18" charset="0"/>
              </a:rPr>
              <a:t>The proposer indicates the Channel bandwidth to be used. The value </a:t>
            </a:r>
            <a:r>
              <a:rPr kumimoji="1" lang="en-US" altLang="ja-JP" sz="2000" dirty="0">
                <a:latin typeface="Times New Roman" panose="02020603050405020304" pitchFamily="18" charset="0"/>
                <a:cs typeface="Times New Roman" panose="02020603050405020304" pitchFamily="18" charset="0"/>
              </a:rPr>
              <a:t>assumes </a:t>
            </a:r>
            <a:r>
              <a:rPr kumimoji="1" lang="en" altLang="ja-JP" sz="2000" dirty="0">
                <a:latin typeface="Times New Roman" panose="02020603050405020304" pitchFamily="18" charset="0"/>
                <a:cs typeface="Times New Roman" panose="02020603050405020304" pitchFamily="18" charset="0"/>
              </a:rPr>
              <a:t>BW.</a:t>
            </a:r>
          </a:p>
          <a:p>
            <a:r>
              <a:rPr lang="en" altLang="ja-JP" sz="2000" dirty="0">
                <a:latin typeface="Times New Roman" panose="02020603050405020304" pitchFamily="18" charset="0"/>
                <a:cs typeface="Times New Roman" panose="02020603050405020304" pitchFamily="18" charset="0"/>
              </a:rPr>
              <a:t>Interference noise is generated based on White Gaussian Noise.</a:t>
            </a:r>
            <a:r>
              <a:rPr lang="ja-JP" altLang="en-US" sz="2000">
                <a:latin typeface="Times New Roman" panose="02020603050405020304" pitchFamily="18" charset="0"/>
                <a:cs typeface="Times New Roman" panose="02020603050405020304" pitchFamily="18" charset="0"/>
              </a:rPr>
              <a:t>　</a:t>
            </a:r>
            <a:r>
              <a:rPr lang="en" altLang="ja-JP" sz="2000" dirty="0">
                <a:latin typeface="Times New Roman" panose="02020603050405020304" pitchFamily="18" charset="0"/>
                <a:cs typeface="Times New Roman" panose="02020603050405020304" pitchFamily="18" charset="0"/>
              </a:rPr>
              <a:t>Let </a:t>
            </a:r>
            <a:r>
              <a:rPr lang="en" altLang="ja-JP" sz="2000" dirty="0" err="1">
                <a:latin typeface="Times New Roman" panose="02020603050405020304" pitchFamily="18" charset="0"/>
                <a:cs typeface="Times New Roman" panose="02020603050405020304" pitchFamily="18" charset="0"/>
              </a:rPr>
              <a:t>nBW</a:t>
            </a:r>
            <a:r>
              <a:rPr lang="en" altLang="ja-JP" sz="2000" dirty="0">
                <a:latin typeface="Times New Roman" panose="02020603050405020304" pitchFamily="18" charset="0"/>
                <a:cs typeface="Times New Roman" panose="02020603050405020304" pitchFamily="18" charset="0"/>
              </a:rPr>
              <a:t> be the bandwidth of the noise</a:t>
            </a:r>
          </a:p>
          <a:p>
            <a:r>
              <a:rPr lang="en" altLang="ja-JP" sz="2000" dirty="0">
                <a:latin typeface="Times New Roman" panose="02020603050405020304" pitchFamily="18" charset="0"/>
                <a:cs typeface="Times New Roman" panose="02020603050405020304" pitchFamily="18" charset="0"/>
              </a:rPr>
              <a:t>The time length of the noise signal should be the same as the length of the proposed packet</a:t>
            </a:r>
          </a:p>
          <a:p>
            <a:r>
              <a:rPr lang="en" altLang="ja-JP" sz="2000" dirty="0">
                <a:latin typeface="Times New Roman" panose="02020603050405020304" pitchFamily="18" charset="0"/>
                <a:cs typeface="Times New Roman" panose="02020603050405020304" pitchFamily="18" charset="0"/>
              </a:rPr>
              <a:t>The bandwidths of the noise shall be 2 MHz, 200 kHz, 125 kHz, and 10 kHz. (Based on Doc. 498)</a:t>
            </a:r>
          </a:p>
          <a:p>
            <a:r>
              <a:rPr lang="en" altLang="ja-JP" sz="2000" dirty="0">
                <a:latin typeface="Times New Roman" panose="02020603050405020304" pitchFamily="18" charset="0"/>
                <a:cs typeface="Times New Roman" panose="02020603050405020304" pitchFamily="18" charset="0"/>
              </a:rPr>
              <a:t>If the bandwidth of that noise exceeds BW, then the bandwidth of the largest noise is BW</a:t>
            </a:r>
          </a:p>
          <a:p>
            <a:r>
              <a:rPr lang="en" altLang="ja-JP" sz="2000" dirty="0">
                <a:latin typeface="Times New Roman" panose="02020603050405020304" pitchFamily="18" charset="0"/>
                <a:cs typeface="Times New Roman" panose="02020603050405020304" pitchFamily="18" charset="0"/>
              </a:rPr>
              <a:t>If the noise bandwidth is smaller than the BW, its center frequency change</a:t>
            </a:r>
            <a:r>
              <a:rPr lang="en-US" altLang="ja-JP" sz="2000" dirty="0">
                <a:latin typeface="Times New Roman" panose="02020603050405020304" pitchFamily="18" charset="0"/>
                <a:cs typeface="Times New Roman" panose="02020603050405020304" pitchFamily="18" charset="0"/>
              </a:rPr>
              <a:t>s</a:t>
            </a:r>
            <a:r>
              <a:rPr lang="en" altLang="ja-JP" sz="2000" dirty="0">
                <a:latin typeface="Times New Roman" panose="02020603050405020304" pitchFamily="18" charset="0"/>
                <a:cs typeface="Times New Roman" panose="02020603050405020304" pitchFamily="18" charset="0"/>
              </a:rPr>
              <a:t> randomly within the BW range</a:t>
            </a:r>
          </a:p>
          <a:p>
            <a:endParaRPr lang="en" altLang="ja-JP" sz="2000" dirty="0">
              <a:latin typeface="Times New Roman" panose="02020603050405020304" pitchFamily="18" charset="0"/>
              <a:cs typeface="Times New Roman" panose="02020603050405020304" pitchFamily="18" charset="0"/>
            </a:endParaRPr>
          </a:p>
          <a:p>
            <a:endParaRPr kumimoji="1" lang="ja-JP" altLang="en-US" sz="2400">
              <a:latin typeface="Times New Roman" panose="02020603050405020304" pitchFamily="18" charset="0"/>
              <a:cs typeface="Times New Roman" panose="02020603050405020304" pitchFamily="18" charset="0"/>
            </a:endParaRPr>
          </a:p>
        </p:txBody>
      </p:sp>
      <p:sp>
        <p:nvSpPr>
          <p:cNvPr id="4" name="日付プレースホルダー 3">
            <a:extLst>
              <a:ext uri="{FF2B5EF4-FFF2-40B4-BE49-F238E27FC236}">
                <a16:creationId xmlns:a16="http://schemas.microsoft.com/office/drawing/2014/main" id="{05436F1D-FFC5-AE4F-954B-D73025ACE188}"/>
              </a:ext>
            </a:extLst>
          </p:cNvPr>
          <p:cNvSpPr>
            <a:spLocks noGrp="1"/>
          </p:cNvSpPr>
          <p:nvPr>
            <p:ph type="dt" sz="half" idx="10"/>
          </p:nvPr>
        </p:nvSpPr>
        <p:spPr/>
        <p:txBody>
          <a:bodyPr/>
          <a:lstStyle/>
          <a:p>
            <a:r>
              <a:rPr lang="en-US" altLang="ja-JP"/>
              <a:t>&lt;month year&gt;</a:t>
            </a:r>
          </a:p>
        </p:txBody>
      </p:sp>
      <p:sp>
        <p:nvSpPr>
          <p:cNvPr id="5" name="スライド番号プレースホルダー 4">
            <a:extLst>
              <a:ext uri="{FF2B5EF4-FFF2-40B4-BE49-F238E27FC236}">
                <a16:creationId xmlns:a16="http://schemas.microsoft.com/office/drawing/2014/main" id="{1AF1C651-8CDC-8970-5AA3-B3D395D1F21A}"/>
              </a:ext>
            </a:extLst>
          </p:cNvPr>
          <p:cNvSpPr>
            <a:spLocks noGrp="1"/>
          </p:cNvSpPr>
          <p:nvPr>
            <p:ph type="sldNum" sz="quarter" idx="12"/>
          </p:nvPr>
        </p:nvSpPr>
        <p:spPr/>
        <p:txBody>
          <a:bodyPr/>
          <a:lstStyle/>
          <a:p>
            <a:r>
              <a:rPr lang="en-US" altLang="ja-JP"/>
              <a:t>Slide </a:t>
            </a:r>
            <a:fld id="{A7BB8295-9E98-6C46-8924-A289573E0324}" type="slidenum">
              <a:rPr lang="en-US" altLang="ja-JP" smtClean="0"/>
              <a:pPr/>
              <a:t>9</a:t>
            </a:fld>
            <a:endParaRPr lang="en-US" altLang="ja-JP"/>
          </a:p>
        </p:txBody>
      </p:sp>
      <p:sp>
        <p:nvSpPr>
          <p:cNvPr id="6" name="フッター プレースホルダー 5">
            <a:extLst>
              <a:ext uri="{FF2B5EF4-FFF2-40B4-BE49-F238E27FC236}">
                <a16:creationId xmlns:a16="http://schemas.microsoft.com/office/drawing/2014/main" id="{5F5E064C-0E43-6FDD-D0AC-9F3AC5DC3811}"/>
              </a:ext>
            </a:extLst>
          </p:cNvPr>
          <p:cNvSpPr>
            <a:spLocks noGrp="1"/>
          </p:cNvSpPr>
          <p:nvPr>
            <p:ph type="ftr" sz="quarter" idx="11"/>
          </p:nvPr>
        </p:nvSpPr>
        <p:spPr/>
        <p:txBody>
          <a:bodyPr/>
          <a:lstStyle/>
          <a:p>
            <a:r>
              <a:rPr lang="en-US" altLang="ja-JP"/>
              <a:t>H. Harada (Kyoto University)</a:t>
            </a:r>
            <a:endParaRPr lang="en-US" altLang="ja-JP" dirty="0"/>
          </a:p>
        </p:txBody>
      </p:sp>
    </p:spTree>
    <p:extLst>
      <p:ext uri="{BB962C8B-B14F-4D97-AF65-F5344CB8AC3E}">
        <p14:creationId xmlns:p14="http://schemas.microsoft.com/office/powerpoint/2010/main" val="3018401040"/>
      </p:ext>
    </p:extLst>
  </p:cSld>
  <p:clrMapOvr>
    <a:masterClrMapping/>
  </p:clrMapOvr>
</p:sld>
</file>

<file path=ppt/theme/theme1.xml><?xml version="1.0" encoding="utf-8"?>
<a:theme xmlns:a="http://schemas.openxmlformats.org/drawingml/2006/main" name="Office テーマ">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テーマ</Template>
  <TotalTime>1007</TotalTime>
  <Words>958</Words>
  <Application>Microsoft Macintosh PowerPoint</Application>
  <PresentationFormat>画面に合わせる (4:3)</PresentationFormat>
  <Paragraphs>163</Paragraphs>
  <Slides>12</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12</vt:i4>
      </vt:variant>
    </vt:vector>
  </HeadingPairs>
  <TitlesOfParts>
    <vt:vector size="16" baseType="lpstr">
      <vt:lpstr>ＭＳ Ｐゴシック</vt:lpstr>
      <vt:lpstr>Arial</vt:lpstr>
      <vt:lpstr>Times New Roman</vt:lpstr>
      <vt:lpstr>Office テーマ</vt:lpstr>
      <vt:lpstr>PowerPoint プレゼンテーション</vt:lpstr>
      <vt:lpstr>Evaluation Methods for Transmission Characteristics of IEEE 802.15.4ad under Interference Noise</vt:lpstr>
      <vt:lpstr>Background</vt:lpstr>
      <vt:lpstr>Interference generation</vt:lpstr>
      <vt:lpstr>Interference generation example</vt:lpstr>
      <vt:lpstr>Incorporation of the generated interference signals into a transmission evaluation simulator (Example of SUN FSK signal with 400 kHz bandwidth)</vt:lpstr>
      <vt:lpstr>Case1: w/o frequency hopping</vt:lpstr>
      <vt:lpstr>Challenges</vt:lpstr>
      <vt:lpstr>Proposal</vt:lpstr>
      <vt:lpstr>Examples</vt:lpstr>
      <vt:lpstr>Examples (modified)</vt:lpstr>
      <vt:lpstr>Graphs shown to the TG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IEEE 802.15 </dc:subject>
  <dc:creator>Hiroshi Harada</dc:creator>
  <cp:keywords/>
  <dc:description>&lt;doc#&gt;</dc:description>
  <cp:lastModifiedBy>Hiroshi Harada</cp:lastModifiedBy>
  <cp:revision>75</cp:revision>
  <cp:lastPrinted>2024-07-16T17:36:35Z</cp:lastPrinted>
  <dcterms:created xsi:type="dcterms:W3CDTF">2023-07-11T09:26:43Z</dcterms:created>
  <dcterms:modified xsi:type="dcterms:W3CDTF">2024-09-12T03:08:05Z</dcterms:modified>
  <cp:category/>
</cp:coreProperties>
</file>