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1" d="100"/>
          <a:sy n="81" d="100"/>
        </p:scale>
        <p:origin x="882"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19-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547-03-04ab-tg-4ab-agenda-sept-nov-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28200282"/>
              </p:ext>
            </p:extLst>
          </p:nvPr>
        </p:nvGraphicFramePr>
        <p:xfrm>
          <a:off x="2895600" y="1238653"/>
          <a:ext cx="6629399" cy="4960681"/>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1015812903"/>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65000"/>
                            </a:schemeClr>
                          </a:solidFill>
                          <a:effectLst/>
                          <a:latin typeface="+mn-lt"/>
                        </a:rPr>
                        <a:t>First letter ballot</a:t>
                      </a:r>
                      <a:endParaRPr lang="en-US" sz="14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400" b="0" i="0" u="none" strike="noStrike" dirty="0">
                          <a:solidFill>
                            <a:schemeClr val="bg1">
                              <a:lumMod val="65000"/>
                            </a:schemeClr>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400" b="0" i="0" u="none" strike="noStrike" dirty="0">
                          <a:solidFill>
                            <a:srgbClr val="000000"/>
                          </a:solidFill>
                          <a:effectLst/>
                          <a:latin typeface="+mn-lt"/>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657201518"/>
                  </a:ext>
                </a:extLst>
              </a:tr>
              <a:tr h="451023">
                <a:tc>
                  <a:txBody>
                    <a:bodyPr/>
                    <a:lstStyle/>
                    <a:p>
                      <a:pPr algn="l" fontAlgn="b"/>
                      <a:r>
                        <a:rPr lang="en-US" sz="1400" b="0" i="0" u="none" strike="noStrike" dirty="0">
                          <a:solidFill>
                            <a:schemeClr val="tx1"/>
                          </a:solidFill>
                          <a:effectLst/>
                          <a:latin typeface="+mn-lt"/>
                        </a:rPr>
                        <a:t>First recirculation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Nov 2024</a:t>
                      </a:r>
                    </a:p>
                  </a:txBody>
                  <a:tcPr marL="5715" marR="5715" marT="5715" marB="0" anchor="ctr"/>
                </a:tc>
                <a:extLst>
                  <a:ext uri="{0D108BD9-81ED-4DB2-BD59-A6C34878D82A}">
                    <a16:rowId xmlns:a16="http://schemas.microsoft.com/office/drawing/2014/main" val="3811737940"/>
                  </a:ext>
                </a:extLst>
              </a:tr>
              <a:tr h="457200">
                <a:tc>
                  <a:txBody>
                    <a:bodyPr/>
                    <a:lstStyle/>
                    <a:p>
                      <a:pPr algn="l" fontAlgn="b"/>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Dec 2024</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4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First SA-Ballot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SA-Ballot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1581679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extLst>
                  <a:ext uri="{0D108BD9-81ED-4DB2-BD59-A6C34878D82A}">
                    <a16:rowId xmlns:a16="http://schemas.microsoft.com/office/drawing/2014/main" val="1603815502"/>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359765"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https://mentor.ieee.org/802.15/dcn/24/15-24-0371-19-04ab-consolidated-comments-draft-1-0.xlsm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2063771">
            <a:off x="5784895" y="2483113"/>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4680883" y="2566176"/>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https://mentor.ieee.org/802.15/dcn/24/15-24-0547-04-04ab-tg-4ab-agenda-sept-nov-2024.xlsx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89302</TotalTime>
  <Words>1227</Words>
  <Application>Microsoft Office PowerPoint</Application>
  <PresentationFormat>Widescreen</PresentationFormat>
  <Paragraphs>142</Paragraphs>
  <Slides>17</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1367</cp:revision>
  <cp:lastPrinted>2000-07-07T01:25:49Z</cp:lastPrinted>
  <dcterms:created xsi:type="dcterms:W3CDTF">1999-06-22T06:24:01Z</dcterms:created>
  <dcterms:modified xsi:type="dcterms:W3CDTF">2024-10-08T12:51:29Z</dcterms:modified>
  <cp:category/>
</cp:coreProperties>
</file>