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984A7ED4-5223-479F-83E3-CBAB93B10039}"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7600" cy="774000"/>
          </a:xfrm>
          <a:prstGeom prst="rect">
            <a:avLst/>
          </a:prstGeom>
          <a:noFill/>
          <a:ln w="0">
            <a:noFill/>
          </a:ln>
        </p:spPr>
        <p:style>
          <a:lnRef idx="0"/>
          <a:fillRef idx="0"/>
          <a:effectRef idx="0"/>
          <a:fontRef idx="minor"/>
        </p:style>
        <p:txBody>
          <a:bodyPr lIns="0" rIns="0" tIns="0" bIns="0" anchor="t">
            <a:noAutofit/>
          </a:bodyPr>
          <a:p>
            <a:pPr algn="r">
              <a:lnSpc>
                <a:spcPct val="100000"/>
              </a:lnSpc>
            </a:pPr>
            <a:fld id="{B0426F9D-C29B-471D-91AC-A65EC620D1C8}" type="slidenum">
              <a:rPr b="0" lang="en-IE" sz="1300" spc="-1" strike="noStrike">
                <a:solidFill>
                  <a:srgbClr val="000000"/>
                </a:solidFill>
                <a:latin typeface="Times New Roman"/>
                <a:ea typeface="MS PGothic"/>
              </a:rPr>
              <a:t>15</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0000" cy="44960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2200" cy="37285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0DD11D0-7686-44EB-B4A0-B60C02CF0BE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03F1824-5594-43E1-A1F6-75547E23DF2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31A979F-BABE-4371-985A-E0029F25F67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6625BE7-268C-4761-BEF4-21B9FFE7BFF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5D9EF24-6966-428B-B964-824CF2009C0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8C29CA7-65D5-4292-85F5-B5D99DF43BF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BE849FC-4125-4FE8-AFE6-5F6610948BA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83-01-04ae-sept-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hyperlink" Target="https://csrc.nist.gov/pubs/sp/800/232/ipd"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400" cy="4604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November Session.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080" cy="104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8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8720" cy="3956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7280" cy="39553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call for participation</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Send it out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400" cy="1128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59440" cy="3961440"/>
          </a:xfrm>
          <a:prstGeom prst="rect">
            <a:avLst/>
          </a:prstGeom>
          <a:noFill/>
          <a:ln w="0">
            <a:noFill/>
          </a:ln>
        </p:spPr>
        <p:style>
          <a:lnRef idx="0"/>
          <a:fillRef idx="0"/>
          <a:effectRef idx="0"/>
          <a:fontRef idx="minor"/>
        </p:style>
        <p:txBody>
          <a:bodyPr lIns="0" rIns="0" tIns="0" bIns="0" anchor="t">
            <a:normAutofit fontScale="65000"/>
          </a:bodyPr>
          <a:p>
            <a:pPr marL="17028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16:00-18:00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15-24-0600-01</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15-24-0483-01</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marL="17028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09:00-10:00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360" cy="1132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7720" cy="39650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NIST document SP 800-232:</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https://csrc.nist.gov/pubs/sp/800/232/ipd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Sent out call for participation and call for proposals document 15-24-0482-02.</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document 15-24-0484-00 listing changes needed for 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064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January</a:t>
            </a:r>
            <a:endParaRPr b="0" lang="en-US" sz="4400" spc="-1" strike="noStrike">
              <a:solidFill>
                <a:srgbClr val="000000"/>
              </a:solidFill>
              <a:latin typeface="Arial"/>
            </a:endParaRPr>
          </a:p>
        </p:txBody>
      </p:sp>
      <p:sp>
        <p:nvSpPr>
          <p:cNvPr id="364"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Prepare comments for NIST SP 800-232 from TG4ae.</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Stat working on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240" cy="552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1520" cy="588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1520" cy="1049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7320" cy="5541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200" cy="375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3120" cy="48560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52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0840" cy="3363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652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12582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2024-11-11T16:45:31Z</dcterms:modified>
  <cp:revision>190</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