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 id="214748365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1CB0D37-793D-4EE8-A8FB-DB5AE6AD334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8" d="100"/>
          <a:sy n="78" d="100"/>
        </p:scale>
        <p:origin x="1594" y="43"/>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t>‹#›</a:t>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1748af98ab_0_97:notes"/>
          <p:cNvSpPr>
            <a:spLocks noGrp="1" noRot="1" noChangeAspect="1"/>
          </p:cNvSpPr>
          <p:nvPr>
            <p:ph type="sldImg" idx="2"/>
          </p:nvPr>
        </p:nvSpPr>
        <p:spPr>
          <a:xfrm>
            <a:off x="2986088" y="531813"/>
            <a:ext cx="3514725" cy="263683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9" name="Google Shape;169;g31748af98ab_0_97:notes"/>
          <p:cNvSpPr txBox="1">
            <a:spLocks noGrp="1"/>
          </p:cNvSpPr>
          <p:nvPr>
            <p:ph type="body" idx="1"/>
          </p:nvPr>
        </p:nvSpPr>
        <p:spPr>
          <a:xfrm>
            <a:off x="1264144" y="3348964"/>
            <a:ext cx="6958500" cy="3172800"/>
          </a:xfrm>
          <a:prstGeom prst="rect">
            <a:avLst/>
          </a:prstGeom>
          <a:noFill/>
          <a:ln>
            <a:noFill/>
          </a:ln>
        </p:spPr>
        <p:txBody>
          <a:bodyPr spcFirstLastPara="1" wrap="square" lIns="95550" tIns="46975" rIns="95550" bIns="46975" anchor="t" anchorCtr="0">
            <a:noAutofit/>
          </a:bodyPr>
          <a:lstStyle/>
          <a:p>
            <a:pPr marL="0" marR="0" lvl="0" indent="0" algn="l" rtl="0">
              <a:spcBef>
                <a:spcPts val="0"/>
              </a:spcBef>
              <a:spcAft>
                <a:spcPts val="0"/>
              </a:spcAft>
              <a:buClr>
                <a:schemeClr val="dk1"/>
              </a:buClr>
              <a:buSzPts val="1200"/>
              <a:buFont typeface="Arial" panose="020B0604020202020204"/>
              <a:buNone/>
            </a:pPr>
            <a:endPara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70" name="Google Shape;170;g31748af98ab_0_97:notes"/>
          <p:cNvSpPr txBox="1">
            <a:spLocks noGrp="1"/>
          </p:cNvSpPr>
          <p:nvPr>
            <p:ph type="dt" idx="10"/>
          </p:nvPr>
        </p:nvSpPr>
        <p:spPr>
          <a:xfrm>
            <a:off x="894151" y="17754"/>
            <a:ext cx="3745200" cy="2178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r>
              <a:rPr lang="en-US" sz="1400" b="1"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rPr>
              <a:t>&lt;month year&gt;</a:t>
            </a:r>
            <a:endParaRPr sz="1400" b="1"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71" name="Google Shape;171;g31748af98ab_0_97:notes"/>
          <p:cNvSpPr txBox="1">
            <a:spLocks noGrp="1"/>
          </p:cNvSpPr>
          <p:nvPr>
            <p:ph type="ftr" idx="11"/>
          </p:nvPr>
        </p:nvSpPr>
        <p:spPr>
          <a:xfrm>
            <a:off x="5160433" y="6825430"/>
            <a:ext cx="3433800" cy="187200"/>
          </a:xfrm>
          <a:prstGeom prst="rect">
            <a:avLst/>
          </a:prstGeom>
          <a:noFill/>
          <a:ln>
            <a:noFill/>
          </a:ln>
        </p:spPr>
        <p:txBody>
          <a:bodyPr spcFirstLastPara="1" wrap="square" lIns="0" tIns="0" rIns="0" bIns="0" anchor="t" anchorCtr="0">
            <a:noAutofit/>
          </a:bodyPr>
          <a:lstStyle/>
          <a:p>
            <a:pPr marL="469900" marR="0" lvl="4" indent="0" algn="r" rtl="0">
              <a:lnSpc>
                <a:spcPct val="100000"/>
              </a:lnSpc>
              <a:spcBef>
                <a:spcPts val="0"/>
              </a:spcBef>
              <a:spcAft>
                <a:spcPts val="0"/>
              </a:spcAft>
              <a:buClr>
                <a:srgbClr val="000000"/>
              </a:buClr>
              <a:buSzPts val="1400"/>
              <a:buFont typeface="Arial" panose="020B0604020202020204"/>
              <a:buNone/>
            </a:pPr>
            <a:r>
              <a:rPr lang="en-US" sz="1200" b="0"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rPr>
              <a:t>&lt;author&gt;, &lt;company&gt;</a:t>
            </a:r>
            <a:endParaRPr sz="1200" b="0"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72" name="Google Shape;172;g31748af98ab_0_97:notes"/>
          <p:cNvSpPr txBox="1">
            <a:spLocks noGrp="1"/>
          </p:cNvSpPr>
          <p:nvPr>
            <p:ph type="sldNum" idx="12"/>
          </p:nvPr>
        </p:nvSpPr>
        <p:spPr>
          <a:xfrm>
            <a:off x="4013130" y="6825430"/>
            <a:ext cx="1096800" cy="187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panose="020B0604020202020204"/>
              <a:buNone/>
            </a:pPr>
            <a:r>
              <a:rPr lang="en-US" sz="1200" b="0"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rPr>
              <a:t>Page </a:t>
            </a:r>
            <a:fld id="{00000000-1234-1234-1234-123412341234}" type="slidenum">
              <a:rPr lang="en-US" sz="1200" b="0"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rPr>
              <a:t>1</a:t>
            </a:fld>
            <a:endParaRPr sz="1200" b="0"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73" name="Google Shape;173;g31748af98ab_0_97:notes"/>
          <p:cNvSpPr txBox="1">
            <a:spLocks noGrp="1"/>
          </p:cNvSpPr>
          <p:nvPr>
            <p:ph type="hdr" idx="3"/>
          </p:nvPr>
        </p:nvSpPr>
        <p:spPr>
          <a:xfrm>
            <a:off x="4743380" y="17754"/>
            <a:ext cx="3850800" cy="2178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panose="020B0604020202020204"/>
              <a:buNone/>
            </a:pPr>
            <a:r>
              <a:rPr lang="en-US" sz="1400" b="1"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rPr>
              <a:t>&lt;doc.: IEEE 802.15-doc&gt;</a:t>
            </a:r>
            <a:endParaRPr sz="1400" b="1" i="0" u="none" strike="noStrike" cap="none">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1748af98ab_0_47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g31748af98ab_0_470:notes"/>
          <p:cNvSpPr txBox="1">
            <a:spLocks noGrp="1"/>
          </p:cNvSpPr>
          <p:nvPr>
            <p:ph type="body" idx="1"/>
          </p:nvPr>
        </p:nvSpPr>
        <p:spPr>
          <a:xfrm>
            <a:off x="701040" y="4473893"/>
            <a:ext cx="5608200" cy="3660600"/>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a:t>　</a:t>
            </a:r>
          </a:p>
        </p:txBody>
      </p:sp>
      <p:sp>
        <p:nvSpPr>
          <p:cNvPr id="182" name="Google Shape;182;g31748af98ab_0_470:notes"/>
          <p:cNvSpPr txBox="1">
            <a:spLocks noGrp="1"/>
          </p:cNvSpPr>
          <p:nvPr>
            <p:ph type="sldNum" idx="12"/>
          </p:nvPr>
        </p:nvSpPr>
        <p:spPr>
          <a:xfrm>
            <a:off x="3970938" y="8829967"/>
            <a:ext cx="3037800" cy="466200"/>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1748af98ab_0_485:notes"/>
          <p:cNvSpPr>
            <a:spLocks noGrp="1" noRot="1" noChangeAspect="1"/>
          </p:cNvSpPr>
          <p:nvPr>
            <p:ph type="sldImg" idx="2"/>
          </p:nvPr>
        </p:nvSpPr>
        <p:spPr>
          <a:xfrm>
            <a:off x="1402080" y="1162050"/>
            <a:ext cx="4206300" cy="3137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g31748af98ab_0_485:notes"/>
          <p:cNvSpPr txBox="1">
            <a:spLocks noGrp="1"/>
          </p:cNvSpPr>
          <p:nvPr>
            <p:ph type="body" idx="1"/>
          </p:nvPr>
        </p:nvSpPr>
        <p:spPr>
          <a:xfrm>
            <a:off x="701040" y="4473893"/>
            <a:ext cx="5608200" cy="3660600"/>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a:t>　</a:t>
            </a:r>
          </a:p>
        </p:txBody>
      </p:sp>
      <p:sp>
        <p:nvSpPr>
          <p:cNvPr id="193" name="Google Shape;193;g31748af98ab_0_485:notes"/>
          <p:cNvSpPr txBox="1">
            <a:spLocks noGrp="1"/>
          </p:cNvSpPr>
          <p:nvPr>
            <p:ph type="sldNum" idx="12"/>
          </p:nvPr>
        </p:nvSpPr>
        <p:spPr>
          <a:xfrm>
            <a:off x="3970938" y="8829967"/>
            <a:ext cx="3037800" cy="466200"/>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1748af98ab_0_506: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g31748af98ab_0_506:notes"/>
          <p:cNvSpPr txBox="1">
            <a:spLocks noGrp="1"/>
          </p:cNvSpPr>
          <p:nvPr>
            <p:ph type="body" idx="1"/>
          </p:nvPr>
        </p:nvSpPr>
        <p:spPr>
          <a:xfrm>
            <a:off x="701040" y="4473893"/>
            <a:ext cx="5608200" cy="3660600"/>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a:t>　</a:t>
            </a:r>
          </a:p>
        </p:txBody>
      </p:sp>
      <p:sp>
        <p:nvSpPr>
          <p:cNvPr id="203" name="Google Shape;203;g31748af98ab_0_506:notes"/>
          <p:cNvSpPr txBox="1">
            <a:spLocks noGrp="1"/>
          </p:cNvSpPr>
          <p:nvPr>
            <p:ph type="sldNum" idx="12"/>
          </p:nvPr>
        </p:nvSpPr>
        <p:spPr>
          <a:xfrm>
            <a:off x="3970938" y="8829967"/>
            <a:ext cx="3037800" cy="466200"/>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31750f41646_1_2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g31750f41646_1_20:notes"/>
          <p:cNvSpPr txBox="1">
            <a:spLocks noGrp="1"/>
          </p:cNvSpPr>
          <p:nvPr>
            <p:ph type="body" idx="1"/>
          </p:nvPr>
        </p:nvSpPr>
        <p:spPr>
          <a:xfrm>
            <a:off x="701040" y="4473893"/>
            <a:ext cx="5608200" cy="3660600"/>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a:t>　</a:t>
            </a:r>
          </a:p>
        </p:txBody>
      </p:sp>
      <p:sp>
        <p:nvSpPr>
          <p:cNvPr id="214" name="Google Shape;214;g31750f41646_1_20:notes"/>
          <p:cNvSpPr txBox="1">
            <a:spLocks noGrp="1"/>
          </p:cNvSpPr>
          <p:nvPr>
            <p:ph type="sldNum" idx="12"/>
          </p:nvPr>
        </p:nvSpPr>
        <p:spPr>
          <a:xfrm>
            <a:off x="3970938" y="8829967"/>
            <a:ext cx="3037800" cy="466200"/>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1748af98ab_0_515:notes"/>
          <p:cNvSpPr>
            <a:spLocks noGrp="1" noRot="1" noChangeAspect="1"/>
          </p:cNvSpPr>
          <p:nvPr>
            <p:ph type="sldImg" idx="2"/>
          </p:nvPr>
        </p:nvSpPr>
        <p:spPr>
          <a:xfrm>
            <a:off x="1402080" y="1162050"/>
            <a:ext cx="4206300" cy="3137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g31748af98ab_0_515:notes"/>
          <p:cNvSpPr txBox="1">
            <a:spLocks noGrp="1"/>
          </p:cNvSpPr>
          <p:nvPr>
            <p:ph type="body" idx="1"/>
          </p:nvPr>
        </p:nvSpPr>
        <p:spPr>
          <a:xfrm>
            <a:off x="701040" y="4473893"/>
            <a:ext cx="5608200" cy="3660600"/>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a:t>　</a:t>
            </a:r>
          </a:p>
        </p:txBody>
      </p:sp>
      <p:sp>
        <p:nvSpPr>
          <p:cNvPr id="225" name="Google Shape;225;g31748af98ab_0_515:notes"/>
          <p:cNvSpPr txBox="1">
            <a:spLocks noGrp="1"/>
          </p:cNvSpPr>
          <p:nvPr>
            <p:ph type="sldNum" idx="12"/>
          </p:nvPr>
        </p:nvSpPr>
        <p:spPr>
          <a:xfrm>
            <a:off x="3970938" y="8829967"/>
            <a:ext cx="3037800" cy="466200"/>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31750f41b9c_0_4:notes"/>
          <p:cNvSpPr>
            <a:spLocks noGrp="1" noRot="1" noChangeAspect="1"/>
          </p:cNvSpPr>
          <p:nvPr>
            <p:ph type="sldImg" idx="2"/>
          </p:nvPr>
        </p:nvSpPr>
        <p:spPr>
          <a:xfrm>
            <a:off x="1402080" y="1162050"/>
            <a:ext cx="4206300" cy="3137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6" name="Google Shape;236;g31750f41b9c_0_4:notes"/>
          <p:cNvSpPr txBox="1">
            <a:spLocks noGrp="1"/>
          </p:cNvSpPr>
          <p:nvPr>
            <p:ph type="body" idx="1"/>
          </p:nvPr>
        </p:nvSpPr>
        <p:spPr>
          <a:xfrm>
            <a:off x="701040" y="4473893"/>
            <a:ext cx="5608200" cy="3660600"/>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a:t>　</a:t>
            </a:r>
          </a:p>
        </p:txBody>
      </p:sp>
      <p:sp>
        <p:nvSpPr>
          <p:cNvPr id="237" name="Google Shape;237;g31750f41b9c_0_4:notes"/>
          <p:cNvSpPr txBox="1">
            <a:spLocks noGrp="1"/>
          </p:cNvSpPr>
          <p:nvPr>
            <p:ph type="sldNum" idx="12"/>
          </p:nvPr>
        </p:nvSpPr>
        <p:spPr>
          <a:xfrm>
            <a:off x="3970938" y="8829967"/>
            <a:ext cx="3037800" cy="466200"/>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31748af98ab_0_52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g31748af98ab_0_524:notes"/>
          <p:cNvSpPr txBox="1">
            <a:spLocks noGrp="1"/>
          </p:cNvSpPr>
          <p:nvPr>
            <p:ph type="body" idx="1"/>
          </p:nvPr>
        </p:nvSpPr>
        <p:spPr>
          <a:xfrm>
            <a:off x="701040" y="4473893"/>
            <a:ext cx="5608200" cy="3660600"/>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a:t>　</a:t>
            </a:r>
          </a:p>
        </p:txBody>
      </p:sp>
      <p:sp>
        <p:nvSpPr>
          <p:cNvPr id="249" name="Google Shape;249;g31748af98ab_0_524:notes"/>
          <p:cNvSpPr txBox="1">
            <a:spLocks noGrp="1"/>
          </p:cNvSpPr>
          <p:nvPr>
            <p:ph type="sldNum" idx="12"/>
          </p:nvPr>
        </p:nvSpPr>
        <p:spPr>
          <a:xfrm>
            <a:off x="3970938" y="8829967"/>
            <a:ext cx="3037800" cy="466200"/>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31748af98ab_0_374:notes"/>
          <p:cNvSpPr txBox="1">
            <a:spLocks noGrp="1"/>
          </p:cNvSpPr>
          <p:nvPr>
            <p:ph type="body" idx="1"/>
          </p:nvPr>
        </p:nvSpPr>
        <p:spPr>
          <a:xfrm>
            <a:off x="701040" y="4473893"/>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58" name="Google Shape;258;g31748af98ab_0_374:notes"/>
          <p:cNvSpPr>
            <a:spLocks noGrp="1" noRot="1" noChangeAspect="1"/>
          </p:cNvSpPr>
          <p:nvPr>
            <p:ph type="sldImg" idx="2"/>
          </p:nvPr>
        </p:nvSpPr>
        <p:spPr>
          <a:xfrm>
            <a:off x="1402080" y="1162050"/>
            <a:ext cx="4206300" cy="3137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1" name="Google Shape;21;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cxnSp>
        <p:nvCxnSpPr>
          <p:cNvPr id="22" name="Google Shape;22;p16"/>
          <p:cNvCxnSpPr/>
          <p:nvPr/>
        </p:nvCxnSpPr>
        <p:spPr>
          <a:xfrm>
            <a:off x="457200" y="457200"/>
            <a:ext cx="8229600" cy="0"/>
          </a:xfrm>
          <a:prstGeom prst="straightConnector1">
            <a:avLst/>
          </a:prstGeom>
          <a:noFill/>
          <a:ln w="9525" cap="flat" cmpd="sng">
            <a:solidFill>
              <a:schemeClr val="dk1"/>
            </a:solidFill>
            <a:prstDash val="solid"/>
            <a:round/>
            <a:headEnd type="none" w="sm" len="sm"/>
            <a:tailEnd type="none" w="sm" len="sm"/>
          </a:ln>
        </p:spPr>
      </p:cxnSp>
      <p:cxnSp>
        <p:nvCxnSpPr>
          <p:cNvPr id="23" name="Google Shape;23;p16"/>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sp>
        <p:nvSpPr>
          <p:cNvPr id="24" name="Google Shape;24;p16"/>
          <p:cNvSpPr txBox="1"/>
          <p:nvPr/>
        </p:nvSpPr>
        <p:spPr>
          <a:xfrm>
            <a:off x="457200" y="152400"/>
            <a:ext cx="1524000"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November 2024</a:t>
            </a:r>
            <a:endParaRPr dirty="0"/>
          </a:p>
        </p:txBody>
      </p:sp>
      <p:sp>
        <p:nvSpPr>
          <p:cNvPr id="25" name="Google Shape;25;p16"/>
          <p:cNvSpPr txBox="1"/>
          <p:nvPr/>
        </p:nvSpPr>
        <p:spPr>
          <a:xfrm>
            <a:off x="457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Times New Roman" panose="02020603050405020304"/>
              <a:buNone/>
            </a:pPr>
            <a:endParaRPr sz="14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26" name="Google Shape;26;p16"/>
          <p:cNvSpPr txBox="1"/>
          <p:nvPr/>
        </p:nvSpPr>
        <p:spPr>
          <a:xfrm>
            <a:off x="6553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1400"/>
              <a:buFont typeface="Times New Roman" panose="02020603050405020304"/>
              <a:buNone/>
            </a:pPr>
            <a:endParaRPr sz="14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27" name="Google Shape;27;p16"/>
          <p:cNvSpPr txBox="1"/>
          <p:nvPr/>
        </p:nvSpPr>
        <p:spPr>
          <a:xfrm>
            <a:off x="5410200" y="152400"/>
            <a:ext cx="3276600"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it-IT" altLang="ko-KR" b="0" i="0" dirty="0">
                <a:solidFill>
                  <a:srgbClr val="000000"/>
                </a:solidFill>
                <a:effectLst/>
                <a:latin typeface="Verdana" panose="020B0604030504040204" pitchFamily="34" charset="0"/>
              </a:rPr>
              <a:t>DCN </a:t>
            </a:r>
            <a:r>
              <a:rPr lang="it-IT" altLang="ko-KR" b="1" i="0" dirty="0">
                <a:solidFill>
                  <a:srgbClr val="000000"/>
                </a:solidFill>
                <a:effectLst/>
                <a:latin typeface="Verdana" panose="020B0604030504040204" pitchFamily="34" charset="0"/>
              </a:rPr>
              <a:t>15-24-0627-00-07ma</a:t>
            </a:r>
            <a:endParaRPr sz="1400" b="1"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41"/>
        <p:cNvGrpSpPr/>
        <p:nvPr/>
      </p:nvGrpSpPr>
      <p:grpSpPr>
        <a:xfrm>
          <a:off x="0" y="0"/>
          <a:ext cx="0" cy="0"/>
          <a:chOff x="0" y="0"/>
          <a:chExt cx="0" cy="0"/>
        </a:xfrm>
      </p:grpSpPr>
      <p:sp>
        <p:nvSpPr>
          <p:cNvPr id="142" name="Google Shape;142;g31748af98ab_0_438"/>
          <p:cNvSpPr txBox="1">
            <a:spLocks noGrp="1"/>
          </p:cNvSpPr>
          <p:nvPr>
            <p:ph type="title"/>
          </p:nvPr>
        </p:nvSpPr>
        <p:spPr>
          <a:xfrm>
            <a:off x="457201" y="273050"/>
            <a:ext cx="3008400" cy="11622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2000" b="1"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43" name="Google Shape;143;g31748af98ab_0_438"/>
          <p:cNvSpPr txBox="1">
            <a:spLocks noGrp="1"/>
          </p:cNvSpPr>
          <p:nvPr>
            <p:ph type="body" idx="1"/>
          </p:nvPr>
        </p:nvSpPr>
        <p:spPr>
          <a:xfrm>
            <a:off x="3575050" y="273051"/>
            <a:ext cx="5111700" cy="5853000"/>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panose="020B0604020202020204"/>
              <a:buChar char="•"/>
              <a:defRPr sz="3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406400" algn="l">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44" name="Google Shape;144;g31748af98ab_0_438"/>
          <p:cNvSpPr txBox="1">
            <a:spLocks noGrp="1"/>
          </p:cNvSpPr>
          <p:nvPr>
            <p:ph type="body" idx="2"/>
          </p:nvPr>
        </p:nvSpPr>
        <p:spPr>
          <a:xfrm>
            <a:off x="457201" y="1435101"/>
            <a:ext cx="3008400" cy="469110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280"/>
              </a:spcBef>
              <a:spcAft>
                <a:spcPts val="0"/>
              </a:spcAft>
              <a:buClr>
                <a:schemeClr val="dk1"/>
              </a:buClr>
              <a:buSzPts val="32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228600" algn="l">
              <a:lnSpc>
                <a:spcPct val="100000"/>
              </a:lnSpc>
              <a:spcBef>
                <a:spcPts val="240"/>
              </a:spcBef>
              <a:spcAft>
                <a:spcPts val="0"/>
              </a:spcAft>
              <a:buClr>
                <a:schemeClr val="dk1"/>
              </a:buClr>
              <a:buSzPts val="2800"/>
              <a:buFont typeface="Arial" panose="020B0604020202020204"/>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228600" algn="l">
              <a:lnSpc>
                <a:spcPct val="100000"/>
              </a:lnSpc>
              <a:spcBef>
                <a:spcPts val="200"/>
              </a:spcBef>
              <a:spcAft>
                <a:spcPts val="0"/>
              </a:spcAft>
              <a:buClr>
                <a:schemeClr val="dk1"/>
              </a:buClr>
              <a:buSzPts val="2400"/>
              <a:buFont typeface="Arial" panose="020B0604020202020204"/>
              <a:buNone/>
              <a:defRPr sz="10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45" name="Google Shape;145;g31748af98ab_0_438"/>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46" name="Google Shape;146;g31748af98ab_0_438"/>
          <p:cNvSpPr txBox="1">
            <a:spLocks noGrp="1"/>
          </p:cNvSpPr>
          <p:nvPr>
            <p:ph type="ftr" idx="11"/>
          </p:nvPr>
        </p:nvSpPr>
        <p:spPr>
          <a:xfrm>
            <a:off x="5486400" y="6475413"/>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47" name="Google Shape;147;g31748af98ab_0_438"/>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8"/>
        <p:cNvGrpSpPr/>
        <p:nvPr/>
      </p:nvGrpSpPr>
      <p:grpSpPr>
        <a:xfrm>
          <a:off x="0" y="0"/>
          <a:ext cx="0" cy="0"/>
          <a:chOff x="0" y="0"/>
          <a:chExt cx="0" cy="0"/>
        </a:xfrm>
      </p:grpSpPr>
      <p:sp>
        <p:nvSpPr>
          <p:cNvPr id="149" name="Google Shape;149;g31748af98ab_0_445"/>
          <p:cNvSpPr txBox="1">
            <a:spLocks noGrp="1"/>
          </p:cNvSpPr>
          <p:nvPr>
            <p:ph type="title"/>
          </p:nvPr>
        </p:nvSpPr>
        <p:spPr>
          <a:xfrm>
            <a:off x="1792288" y="4800601"/>
            <a:ext cx="5486400" cy="5667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2000" b="1"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50" name="Google Shape;150;g31748af98ab_0_445"/>
          <p:cNvSpPr>
            <a:spLocks noGrp="1"/>
          </p:cNvSpPr>
          <p:nvPr>
            <p:ph type="pic" idx="2"/>
          </p:nvPr>
        </p:nvSpPr>
        <p:spPr>
          <a:xfrm>
            <a:off x="1792288" y="612775"/>
            <a:ext cx="5486400" cy="4114800"/>
          </a:xfrm>
          <a:prstGeom prst="rect">
            <a:avLst/>
          </a:prstGeom>
          <a:noFill/>
          <a:ln>
            <a:noFill/>
          </a:ln>
        </p:spPr>
      </p:sp>
      <p:sp>
        <p:nvSpPr>
          <p:cNvPr id="151" name="Google Shape;151;g31748af98ab_0_445"/>
          <p:cNvSpPr txBox="1">
            <a:spLocks noGrp="1"/>
          </p:cNvSpPr>
          <p:nvPr>
            <p:ph type="body" idx="1"/>
          </p:nvPr>
        </p:nvSpPr>
        <p:spPr>
          <a:xfrm>
            <a:off x="1792288" y="5367339"/>
            <a:ext cx="5486400" cy="80490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280"/>
              </a:spcBef>
              <a:spcAft>
                <a:spcPts val="0"/>
              </a:spcAft>
              <a:buClr>
                <a:schemeClr val="dk1"/>
              </a:buClr>
              <a:buSzPts val="32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228600" algn="l">
              <a:lnSpc>
                <a:spcPct val="100000"/>
              </a:lnSpc>
              <a:spcBef>
                <a:spcPts val="240"/>
              </a:spcBef>
              <a:spcAft>
                <a:spcPts val="0"/>
              </a:spcAft>
              <a:buClr>
                <a:schemeClr val="dk1"/>
              </a:buClr>
              <a:buSzPts val="2800"/>
              <a:buFont typeface="Arial" panose="020B0604020202020204"/>
              <a:buNone/>
              <a:defRPr sz="12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228600" algn="l">
              <a:lnSpc>
                <a:spcPct val="100000"/>
              </a:lnSpc>
              <a:spcBef>
                <a:spcPts val="200"/>
              </a:spcBef>
              <a:spcAft>
                <a:spcPts val="0"/>
              </a:spcAft>
              <a:buClr>
                <a:schemeClr val="dk1"/>
              </a:buClr>
              <a:buSzPts val="2400"/>
              <a:buFont typeface="Arial" panose="020B0604020202020204"/>
              <a:buNone/>
              <a:defRPr sz="10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228600" algn="l">
              <a:lnSpc>
                <a:spcPct val="100000"/>
              </a:lnSpc>
              <a:spcBef>
                <a:spcPts val="180"/>
              </a:spcBef>
              <a:spcAft>
                <a:spcPts val="0"/>
              </a:spcAft>
              <a:buClr>
                <a:schemeClr val="dk1"/>
              </a:buClr>
              <a:buSzPts val="2000"/>
              <a:buFont typeface="Arial" panose="020B0604020202020204"/>
              <a:buNone/>
              <a:defRPr sz="9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52" name="Google Shape;152;g31748af98ab_0_445"/>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53" name="Google Shape;153;g31748af98ab_0_445"/>
          <p:cNvSpPr txBox="1">
            <a:spLocks noGrp="1"/>
          </p:cNvSpPr>
          <p:nvPr>
            <p:ph type="ftr" idx="11"/>
          </p:nvPr>
        </p:nvSpPr>
        <p:spPr>
          <a:xfrm>
            <a:off x="5486400" y="6475413"/>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54" name="Google Shape;154;g31748af98ab_0_445"/>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55"/>
        <p:cNvGrpSpPr/>
        <p:nvPr/>
      </p:nvGrpSpPr>
      <p:grpSpPr>
        <a:xfrm>
          <a:off x="0" y="0"/>
          <a:ext cx="0" cy="0"/>
          <a:chOff x="0" y="0"/>
          <a:chExt cx="0" cy="0"/>
        </a:xfrm>
      </p:grpSpPr>
      <p:sp>
        <p:nvSpPr>
          <p:cNvPr id="156" name="Google Shape;156;g31748af98ab_0_452"/>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57" name="Google Shape;157;g31748af98ab_0_452"/>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panose="020B0604020202020204"/>
              <a:buChar char="•"/>
              <a:defRPr sz="3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406400" algn="l">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58" name="Google Shape;158;g31748af98ab_0_452"/>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59" name="Google Shape;159;g31748af98ab_0_452"/>
          <p:cNvSpPr txBox="1">
            <a:spLocks noGrp="1"/>
          </p:cNvSpPr>
          <p:nvPr>
            <p:ph type="ftr" idx="11"/>
          </p:nvPr>
        </p:nvSpPr>
        <p:spPr>
          <a:xfrm>
            <a:off x="5486400" y="6391189"/>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60" name="Google Shape;160;g31748af98ab_0_452"/>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61"/>
        <p:cNvGrpSpPr/>
        <p:nvPr/>
      </p:nvGrpSpPr>
      <p:grpSpPr>
        <a:xfrm>
          <a:off x="0" y="0"/>
          <a:ext cx="0" cy="0"/>
          <a:chOff x="0" y="0"/>
          <a:chExt cx="0" cy="0"/>
        </a:xfrm>
      </p:grpSpPr>
      <p:sp>
        <p:nvSpPr>
          <p:cNvPr id="162" name="Google Shape;162;g31748af98ab_0_458"/>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63" name="Google Shape;163;g31748af98ab_0_458"/>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panose="020B0604020202020204"/>
              <a:buChar char="•"/>
              <a:defRPr sz="3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406400" algn="l">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64" name="Google Shape;164;g31748af98ab_0_458"/>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65" name="Google Shape;165;g31748af98ab_0_458"/>
          <p:cNvSpPr txBox="1">
            <a:spLocks noGrp="1"/>
          </p:cNvSpPr>
          <p:nvPr>
            <p:ph type="ftr" idx="11"/>
          </p:nvPr>
        </p:nvSpPr>
        <p:spPr>
          <a:xfrm>
            <a:off x="5486400" y="6475413"/>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66" name="Google Shape;166;g31748af98ab_0_458"/>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95"/>
        <p:cNvGrpSpPr/>
        <p:nvPr/>
      </p:nvGrpSpPr>
      <p:grpSpPr>
        <a:xfrm>
          <a:off x="0" y="0"/>
          <a:ext cx="0" cy="0"/>
          <a:chOff x="0" y="0"/>
          <a:chExt cx="0" cy="0"/>
        </a:xfrm>
      </p:grpSpPr>
      <p:sp>
        <p:nvSpPr>
          <p:cNvPr id="96" name="Google Shape;96;g31748af98ab_0_392"/>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dirty="0"/>
          </a:p>
        </p:txBody>
      </p:sp>
      <p:sp>
        <p:nvSpPr>
          <p:cNvPr id="97" name="Google Shape;97;g31748af98ab_0_392"/>
          <p:cNvSpPr txBox="1">
            <a:spLocks noGrp="1"/>
          </p:cNvSpPr>
          <p:nvPr>
            <p:ph type="ftr" idx="11"/>
          </p:nvPr>
        </p:nvSpPr>
        <p:spPr>
          <a:xfrm>
            <a:off x="4746567" y="6391189"/>
            <a:ext cx="43227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98" name="Google Shape;98;g31748af98ab_0_392"/>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
        <p:nvSpPr>
          <p:cNvPr id="3" name="Text Box 2"/>
          <p:cNvSpPr txBox="1"/>
          <p:nvPr userDrawn="1"/>
        </p:nvSpPr>
        <p:spPr>
          <a:xfrm>
            <a:off x="5575300" y="377825"/>
            <a:ext cx="3048000" cy="306705"/>
          </a:xfrm>
          <a:prstGeom prst="rect">
            <a:avLst/>
          </a:prstGeom>
          <a:noFill/>
        </p:spPr>
        <p:txBody>
          <a:bodyPr wrap="square" rtlCol="0">
            <a:spAutoFit/>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9"/>
        <p:cNvGrpSpPr/>
        <p:nvPr/>
      </p:nvGrpSpPr>
      <p:grpSpPr>
        <a:xfrm>
          <a:off x="0" y="0"/>
          <a:ext cx="0" cy="0"/>
          <a:chOff x="0" y="0"/>
          <a:chExt cx="0" cy="0"/>
        </a:xfrm>
      </p:grpSpPr>
      <p:sp>
        <p:nvSpPr>
          <p:cNvPr id="100" name="Google Shape;100;g31748af98ab_0_396"/>
          <p:cNvSpPr txBox="1">
            <a:spLocks noGrp="1"/>
          </p:cNvSpPr>
          <p:nvPr>
            <p:ph type="ctrTitle"/>
          </p:nvPr>
        </p:nvSpPr>
        <p:spPr>
          <a:xfrm>
            <a:off x="685800" y="2130426"/>
            <a:ext cx="7772400" cy="1470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01" name="Google Shape;101;g31748af98ab_0_396"/>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R="0" lvl="0" algn="ctr">
              <a:lnSpc>
                <a:spcPct val="100000"/>
              </a:lnSpc>
              <a:spcBef>
                <a:spcPts val="640"/>
              </a:spcBef>
              <a:spcAft>
                <a:spcPts val="0"/>
              </a:spcAft>
              <a:buClr>
                <a:schemeClr val="dk1"/>
              </a:buClr>
              <a:buSzPts val="3200"/>
              <a:buFont typeface="Arial" panose="020B0604020202020204"/>
              <a:buNone/>
              <a:defRPr sz="3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R="0" lvl="1" algn="ctr">
              <a:lnSpc>
                <a:spcPct val="100000"/>
              </a:lnSpc>
              <a:spcBef>
                <a:spcPts val="56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ctr">
              <a:lnSpc>
                <a:spcPct val="100000"/>
              </a:lnSpc>
              <a:spcBef>
                <a:spcPts val="480"/>
              </a:spcBef>
              <a:spcAft>
                <a:spcPts val="0"/>
              </a:spcAft>
              <a:buClr>
                <a:schemeClr val="dk1"/>
              </a:buClr>
              <a:buSzPts val="24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ctr">
              <a:lnSpc>
                <a:spcPct val="100000"/>
              </a:lnSpc>
              <a:spcBef>
                <a:spcPts val="400"/>
              </a:spcBef>
              <a:spcAft>
                <a:spcPts val="0"/>
              </a:spcAft>
              <a:buClr>
                <a:schemeClr val="dk1"/>
              </a:buClr>
              <a:buSzPts val="2000"/>
              <a:buFont typeface="Arial" panose="020B0604020202020204"/>
              <a:buNone/>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ctr">
              <a:lnSpc>
                <a:spcPct val="100000"/>
              </a:lnSpc>
              <a:spcBef>
                <a:spcPts val="400"/>
              </a:spcBef>
              <a:spcAft>
                <a:spcPts val="0"/>
              </a:spcAft>
              <a:buClr>
                <a:schemeClr val="dk1"/>
              </a:buClr>
              <a:buSzPts val="2000"/>
              <a:buFont typeface="Arial" panose="020B0604020202020204"/>
              <a:buNone/>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ctr">
              <a:lnSpc>
                <a:spcPct val="100000"/>
              </a:lnSpc>
              <a:spcBef>
                <a:spcPts val="400"/>
              </a:spcBef>
              <a:spcAft>
                <a:spcPts val="0"/>
              </a:spcAft>
              <a:buClr>
                <a:schemeClr val="dk1"/>
              </a:buClr>
              <a:buSzPts val="2000"/>
              <a:buFont typeface="Arial" panose="020B0604020202020204"/>
              <a:buNone/>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ctr">
              <a:lnSpc>
                <a:spcPct val="100000"/>
              </a:lnSpc>
              <a:spcBef>
                <a:spcPts val="400"/>
              </a:spcBef>
              <a:spcAft>
                <a:spcPts val="0"/>
              </a:spcAft>
              <a:buClr>
                <a:schemeClr val="dk1"/>
              </a:buClr>
              <a:buSzPts val="2000"/>
              <a:buFont typeface="Arial" panose="020B0604020202020204"/>
              <a:buNone/>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ctr">
              <a:lnSpc>
                <a:spcPct val="100000"/>
              </a:lnSpc>
              <a:spcBef>
                <a:spcPts val="400"/>
              </a:spcBef>
              <a:spcAft>
                <a:spcPts val="0"/>
              </a:spcAft>
              <a:buClr>
                <a:schemeClr val="dk1"/>
              </a:buClr>
              <a:buSzPts val="2000"/>
              <a:buFont typeface="Arial" panose="020B0604020202020204"/>
              <a:buNone/>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ctr">
              <a:lnSpc>
                <a:spcPct val="100000"/>
              </a:lnSpc>
              <a:spcBef>
                <a:spcPts val="400"/>
              </a:spcBef>
              <a:spcAft>
                <a:spcPts val="0"/>
              </a:spcAft>
              <a:buClr>
                <a:schemeClr val="dk1"/>
              </a:buClr>
              <a:buSzPts val="2000"/>
              <a:buFont typeface="Arial" panose="020B0604020202020204"/>
              <a:buNone/>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02" name="Google Shape;102;g31748af98ab_0_396"/>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03" name="Google Shape;103;g31748af98ab_0_396"/>
          <p:cNvSpPr txBox="1">
            <a:spLocks noGrp="1"/>
          </p:cNvSpPr>
          <p:nvPr>
            <p:ph type="ftr" idx="11"/>
          </p:nvPr>
        </p:nvSpPr>
        <p:spPr>
          <a:xfrm>
            <a:off x="5486400" y="6391189"/>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04" name="Google Shape;104;g31748af98ab_0_396"/>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cSld name="Title only (TK)">
    <p:spTree>
      <p:nvGrpSpPr>
        <p:cNvPr id="1" name="Shape 105"/>
        <p:cNvGrpSpPr/>
        <p:nvPr/>
      </p:nvGrpSpPr>
      <p:grpSpPr>
        <a:xfrm>
          <a:off x="0" y="0"/>
          <a:ext cx="0" cy="0"/>
          <a:chOff x="0" y="0"/>
          <a:chExt cx="0" cy="0"/>
        </a:xfrm>
      </p:grpSpPr>
      <p:sp>
        <p:nvSpPr>
          <p:cNvPr id="106" name="Google Shape;106;g31748af98ab_0_402"/>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07" name="Google Shape;107;g31748af98ab_0_402"/>
          <p:cNvSpPr txBox="1">
            <a:spLocks noGrp="1"/>
          </p:cNvSpPr>
          <p:nvPr>
            <p:ph type="ftr" idx="11"/>
          </p:nvPr>
        </p:nvSpPr>
        <p:spPr>
          <a:xfrm>
            <a:off x="4878387" y="6403221"/>
            <a:ext cx="4157400" cy="2829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08" name="Google Shape;108;g31748af98ab_0_402"/>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
        <p:nvSpPr>
          <p:cNvPr id="109" name="Google Shape;109;g31748af98ab_0_402"/>
          <p:cNvSpPr txBox="1">
            <a:spLocks noGrp="1"/>
          </p:cNvSpPr>
          <p:nvPr>
            <p:ph type="title"/>
          </p:nvPr>
        </p:nvSpPr>
        <p:spPr>
          <a:xfrm>
            <a:off x="685800" y="685799"/>
            <a:ext cx="7772400" cy="5112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110"/>
        <p:cNvGrpSpPr/>
        <p:nvPr/>
      </p:nvGrpSpPr>
      <p:grpSpPr>
        <a:xfrm>
          <a:off x="0" y="0"/>
          <a:ext cx="0" cy="0"/>
          <a:chOff x="0" y="0"/>
          <a:chExt cx="0" cy="0"/>
        </a:xfrm>
      </p:grpSpPr>
      <p:sp>
        <p:nvSpPr>
          <p:cNvPr id="111" name="Google Shape;111;g31748af98ab_0_407"/>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2" name="Google Shape;112;g31748af98ab_0_407"/>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
        <p:nvSpPr>
          <p:cNvPr id="113" name="Google Shape;113;g31748af98ab_0_407"/>
          <p:cNvSpPr txBox="1">
            <a:spLocks noGrp="1"/>
          </p:cNvSpPr>
          <p:nvPr>
            <p:ph type="ftr" idx="11"/>
          </p:nvPr>
        </p:nvSpPr>
        <p:spPr>
          <a:xfrm>
            <a:off x="5076056" y="6475412"/>
            <a:ext cx="3816300" cy="184800"/>
          </a:xfrm>
          <a:prstGeom prst="rect">
            <a:avLst/>
          </a:prstGeom>
          <a:noFill/>
          <a:ln>
            <a:noFill/>
          </a:ln>
        </p:spPr>
        <p:txBody>
          <a:bodyPr spcFirstLastPara="1" wrap="square" lIns="0" tIns="0" rIns="0" bIns="0" anchor="t" anchorCtr="0">
            <a:spAutoFit/>
          </a:bodyPr>
          <a:lstStyle>
            <a:lvl1pPr lvl="0" algn="r">
              <a:spcBef>
                <a:spcPts val="0"/>
              </a:spcBef>
              <a:spcAft>
                <a:spcPts val="0"/>
              </a:spcAft>
              <a:buClr>
                <a:schemeClr val="dk1"/>
              </a:buClr>
              <a:buSzPts val="1400"/>
              <a:buFont typeface="Times New Roman" panose="02020603050405020304"/>
              <a:buNone/>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14" name="Google Shape;114;g31748af98ab_0_407"/>
          <p:cNvSpPr txBox="1">
            <a:spLocks noGrp="1"/>
          </p:cNvSpPr>
          <p:nvPr>
            <p:ph type="dt" idx="10"/>
          </p:nvPr>
        </p:nvSpPr>
        <p:spPr>
          <a:xfrm>
            <a:off x="684483" y="394156"/>
            <a:ext cx="1600200" cy="215400"/>
          </a:xfrm>
          <a:prstGeom prst="rect">
            <a:avLst/>
          </a:prstGeom>
          <a:noFill/>
          <a:ln>
            <a:noFill/>
          </a:ln>
        </p:spPr>
        <p:txBody>
          <a:bodyPr spcFirstLastPara="1" wrap="square" lIns="0" tIns="0" rIns="0" bIns="0" anchor="b" anchorCtr="0">
            <a:spAutoFit/>
          </a:bodyPr>
          <a:lstStyle>
            <a:lvl1pPr lvl="0" algn="l">
              <a:spcBef>
                <a:spcPts val="0"/>
              </a:spcBef>
              <a:spcAft>
                <a:spcPts val="0"/>
              </a:spcAft>
              <a:buClr>
                <a:schemeClr val="dk1"/>
              </a:buClr>
              <a:buSzPts val="1400"/>
              <a:buFont typeface="Times New Roman" panose="02020603050405020304"/>
              <a:buNone/>
              <a:defRPr sz="1400" b="1"/>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15"/>
        <p:cNvGrpSpPr/>
        <p:nvPr/>
      </p:nvGrpSpPr>
      <p:grpSpPr>
        <a:xfrm>
          <a:off x="0" y="0"/>
          <a:ext cx="0" cy="0"/>
          <a:chOff x="0" y="0"/>
          <a:chExt cx="0" cy="0"/>
        </a:xfrm>
      </p:grpSpPr>
      <p:sp>
        <p:nvSpPr>
          <p:cNvPr id="116" name="Google Shape;116;g31748af98ab_0_412"/>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
        <p:nvSpPr>
          <p:cNvPr id="117" name="Google Shape;117;g31748af98ab_0_412"/>
          <p:cNvSpPr txBox="1">
            <a:spLocks noGrp="1"/>
          </p:cNvSpPr>
          <p:nvPr>
            <p:ph type="ftr" idx="11"/>
          </p:nvPr>
        </p:nvSpPr>
        <p:spPr>
          <a:xfrm>
            <a:off x="5076056" y="6475412"/>
            <a:ext cx="3816300" cy="184800"/>
          </a:xfrm>
          <a:prstGeom prst="rect">
            <a:avLst/>
          </a:prstGeom>
          <a:noFill/>
          <a:ln>
            <a:noFill/>
          </a:ln>
        </p:spPr>
        <p:txBody>
          <a:bodyPr spcFirstLastPara="1" wrap="square" lIns="0" tIns="0" rIns="0" bIns="0" anchor="t" anchorCtr="0">
            <a:spAutoFit/>
          </a:bodyPr>
          <a:lstStyle>
            <a:lvl1pPr lvl="0" algn="r">
              <a:spcBef>
                <a:spcPts val="0"/>
              </a:spcBef>
              <a:spcAft>
                <a:spcPts val="0"/>
              </a:spcAft>
              <a:buClr>
                <a:schemeClr val="dk1"/>
              </a:buClr>
              <a:buSzPts val="1400"/>
              <a:buFont typeface="Times New Roman" panose="02020603050405020304"/>
              <a:buNone/>
              <a:defRPr/>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
        <p:nvSpPr>
          <p:cNvPr id="118" name="Google Shape;118;g31748af98ab_0_412"/>
          <p:cNvSpPr txBox="1">
            <a:spLocks noGrp="1"/>
          </p:cNvSpPr>
          <p:nvPr>
            <p:ph type="dt" idx="10"/>
          </p:nvPr>
        </p:nvSpPr>
        <p:spPr>
          <a:xfrm>
            <a:off x="684483" y="394156"/>
            <a:ext cx="1600200" cy="215400"/>
          </a:xfrm>
          <a:prstGeom prst="rect">
            <a:avLst/>
          </a:prstGeom>
          <a:noFill/>
          <a:ln>
            <a:noFill/>
          </a:ln>
        </p:spPr>
        <p:txBody>
          <a:bodyPr spcFirstLastPara="1" wrap="square" lIns="0" tIns="0" rIns="0" bIns="0" anchor="b" anchorCtr="0">
            <a:spAutoFit/>
          </a:bodyPr>
          <a:lstStyle>
            <a:lvl1pPr lvl="0" algn="l">
              <a:spcBef>
                <a:spcPts val="0"/>
              </a:spcBef>
              <a:spcAft>
                <a:spcPts val="0"/>
              </a:spcAft>
              <a:buClr>
                <a:schemeClr val="dk1"/>
              </a:buClr>
              <a:buSzPts val="1400"/>
              <a:buFont typeface="Times New Roman" panose="02020603050405020304"/>
              <a:buNone/>
              <a:defRPr sz="1400" b="1"/>
            </a:lvl1pPr>
            <a:lvl2pPr lvl="1" algn="l">
              <a:spcBef>
                <a:spcPts val="0"/>
              </a:spcBef>
              <a:spcAft>
                <a:spcPts val="0"/>
              </a:spcAft>
              <a:buClr>
                <a:schemeClr val="dk1"/>
              </a:buClr>
              <a:buSzPts val="1400"/>
              <a:buNone/>
              <a:defRPr/>
            </a:lvl2pPr>
            <a:lvl3pPr lvl="2" algn="l">
              <a:spcBef>
                <a:spcPts val="0"/>
              </a:spcBef>
              <a:spcAft>
                <a:spcPts val="0"/>
              </a:spcAft>
              <a:buClr>
                <a:schemeClr val="dk1"/>
              </a:buClr>
              <a:buSzPts val="1400"/>
              <a:buNone/>
              <a:defRPr/>
            </a:lvl3pPr>
            <a:lvl4pPr lvl="3" algn="l">
              <a:spcBef>
                <a:spcPts val="0"/>
              </a:spcBef>
              <a:spcAft>
                <a:spcPts val="0"/>
              </a:spcAft>
              <a:buClr>
                <a:schemeClr val="dk1"/>
              </a:buClr>
              <a:buSzPts val="1400"/>
              <a:buNone/>
              <a:defRPr/>
            </a:lvl4pPr>
            <a:lvl5pPr lvl="4" algn="l">
              <a:spcBef>
                <a:spcPts val="0"/>
              </a:spcBef>
              <a:spcAft>
                <a:spcPts val="0"/>
              </a:spcAft>
              <a:buClr>
                <a:schemeClr val="dk1"/>
              </a:buClr>
              <a:buSzPts val="1400"/>
              <a:buNone/>
              <a:defRPr/>
            </a:lvl5pPr>
            <a:lvl6pPr lvl="5" algn="l">
              <a:spcBef>
                <a:spcPts val="0"/>
              </a:spcBef>
              <a:spcAft>
                <a:spcPts val="0"/>
              </a:spcAft>
              <a:buClr>
                <a:schemeClr val="dk1"/>
              </a:buClr>
              <a:buSzPts val="1400"/>
              <a:buNone/>
              <a:defRPr/>
            </a:lvl6pPr>
            <a:lvl7pPr lvl="6" algn="l">
              <a:spcBef>
                <a:spcPts val="0"/>
              </a:spcBef>
              <a:spcAft>
                <a:spcPts val="0"/>
              </a:spcAft>
              <a:buClr>
                <a:schemeClr val="dk1"/>
              </a:buClr>
              <a:buSzPts val="1400"/>
              <a:buNone/>
              <a:defRPr/>
            </a:lvl7pPr>
            <a:lvl8pPr lvl="7" algn="l">
              <a:spcBef>
                <a:spcPts val="0"/>
              </a:spcBef>
              <a:spcAft>
                <a:spcPts val="0"/>
              </a:spcAft>
              <a:buClr>
                <a:schemeClr val="dk1"/>
              </a:buClr>
              <a:buSzPts val="1400"/>
              <a:buNone/>
              <a:defRPr/>
            </a:lvl8pPr>
            <a:lvl9pPr lvl="8" algn="l">
              <a:spcBef>
                <a:spcPts val="0"/>
              </a:spcBef>
              <a:spcAft>
                <a:spcPts val="0"/>
              </a:spcAft>
              <a:buClr>
                <a:schemeClr val="dk1"/>
              </a:buClr>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19"/>
        <p:cNvGrpSpPr/>
        <p:nvPr/>
      </p:nvGrpSpPr>
      <p:grpSpPr>
        <a:xfrm>
          <a:off x="0" y="0"/>
          <a:ext cx="0" cy="0"/>
          <a:chOff x="0" y="0"/>
          <a:chExt cx="0" cy="0"/>
        </a:xfrm>
      </p:grpSpPr>
      <p:sp>
        <p:nvSpPr>
          <p:cNvPr id="120" name="Google Shape;120;g31748af98ab_0_41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21" name="Google Shape;121;g31748af98ab_0_41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22" name="Google Shape;122;g31748af98ab_0_41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23" name="Google Shape;123;g31748af98ab_0_416"/>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24" name="Google Shape;124;g31748af98ab_0_416"/>
          <p:cNvSpPr txBox="1">
            <a:spLocks noGrp="1"/>
          </p:cNvSpPr>
          <p:nvPr>
            <p:ph type="ftr" idx="11"/>
          </p:nvPr>
        </p:nvSpPr>
        <p:spPr>
          <a:xfrm>
            <a:off x="5486400" y="6475413"/>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25" name="Google Shape;125;g31748af98ab_0_416"/>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6"/>
        <p:cNvGrpSpPr/>
        <p:nvPr/>
      </p:nvGrpSpPr>
      <p:grpSpPr>
        <a:xfrm>
          <a:off x="0" y="0"/>
          <a:ext cx="0" cy="0"/>
          <a:chOff x="0" y="0"/>
          <a:chExt cx="0" cy="0"/>
        </a:xfrm>
      </p:grpSpPr>
      <p:sp>
        <p:nvSpPr>
          <p:cNvPr id="127" name="Google Shape;127;g31748af98ab_0_423"/>
          <p:cNvSpPr txBox="1">
            <a:spLocks noGrp="1"/>
          </p:cNvSpPr>
          <p:nvPr>
            <p:ph type="title"/>
          </p:nvPr>
        </p:nvSpPr>
        <p:spPr>
          <a:xfrm>
            <a:off x="722313" y="4406900"/>
            <a:ext cx="7772400" cy="13620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SzPts val="1400"/>
              <a:buNone/>
              <a:defRPr sz="4000" b="1"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28" name="Google Shape;128;g31748af98ab_0_423"/>
          <p:cNvSpPr txBox="1">
            <a:spLocks noGrp="1"/>
          </p:cNvSpPr>
          <p:nvPr>
            <p:ph type="body" idx="1"/>
          </p:nvPr>
        </p:nvSpPr>
        <p:spPr>
          <a:xfrm>
            <a:off x="722313" y="2906714"/>
            <a:ext cx="7772400" cy="1500300"/>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00"/>
              </a:spcBef>
              <a:spcAft>
                <a:spcPts val="0"/>
              </a:spcAft>
              <a:buClr>
                <a:schemeClr val="dk1"/>
              </a:buClr>
              <a:buSzPts val="3200"/>
              <a:buFont typeface="Arial" panose="020B0604020202020204"/>
              <a:buNone/>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228600" algn="l">
              <a:lnSpc>
                <a:spcPct val="100000"/>
              </a:lnSpc>
              <a:spcBef>
                <a:spcPts val="360"/>
              </a:spcBef>
              <a:spcAft>
                <a:spcPts val="0"/>
              </a:spcAft>
              <a:buClr>
                <a:schemeClr val="dk1"/>
              </a:buClr>
              <a:buSzPts val="2800"/>
              <a:buFont typeface="Arial" panose="020B0604020202020204"/>
              <a:buNone/>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228600" algn="l">
              <a:lnSpc>
                <a:spcPct val="100000"/>
              </a:lnSpc>
              <a:spcBef>
                <a:spcPts val="320"/>
              </a:spcBef>
              <a:spcAft>
                <a:spcPts val="0"/>
              </a:spcAft>
              <a:buClr>
                <a:schemeClr val="dk1"/>
              </a:buClr>
              <a:buSzPts val="2400"/>
              <a:buFont typeface="Arial" panose="020B0604020202020204"/>
              <a:buNone/>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228600" algn="l">
              <a:lnSpc>
                <a:spcPct val="100000"/>
              </a:lnSpc>
              <a:spcBef>
                <a:spcPts val="280"/>
              </a:spcBef>
              <a:spcAft>
                <a:spcPts val="0"/>
              </a:spcAft>
              <a:buClr>
                <a:schemeClr val="dk1"/>
              </a:buClr>
              <a:buSzPts val="20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228600" algn="l">
              <a:lnSpc>
                <a:spcPct val="100000"/>
              </a:lnSpc>
              <a:spcBef>
                <a:spcPts val="280"/>
              </a:spcBef>
              <a:spcAft>
                <a:spcPts val="0"/>
              </a:spcAft>
              <a:buClr>
                <a:schemeClr val="dk1"/>
              </a:buClr>
              <a:buSzPts val="20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228600" algn="l">
              <a:lnSpc>
                <a:spcPct val="100000"/>
              </a:lnSpc>
              <a:spcBef>
                <a:spcPts val="280"/>
              </a:spcBef>
              <a:spcAft>
                <a:spcPts val="0"/>
              </a:spcAft>
              <a:buClr>
                <a:schemeClr val="dk1"/>
              </a:buClr>
              <a:buSzPts val="20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228600" algn="l">
              <a:lnSpc>
                <a:spcPct val="100000"/>
              </a:lnSpc>
              <a:spcBef>
                <a:spcPts val="280"/>
              </a:spcBef>
              <a:spcAft>
                <a:spcPts val="0"/>
              </a:spcAft>
              <a:buClr>
                <a:schemeClr val="dk1"/>
              </a:buClr>
              <a:buSzPts val="20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228600" algn="l">
              <a:lnSpc>
                <a:spcPct val="100000"/>
              </a:lnSpc>
              <a:spcBef>
                <a:spcPts val="280"/>
              </a:spcBef>
              <a:spcAft>
                <a:spcPts val="0"/>
              </a:spcAft>
              <a:buClr>
                <a:schemeClr val="dk1"/>
              </a:buClr>
              <a:buSzPts val="20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228600" algn="l">
              <a:lnSpc>
                <a:spcPct val="100000"/>
              </a:lnSpc>
              <a:spcBef>
                <a:spcPts val="280"/>
              </a:spcBef>
              <a:spcAft>
                <a:spcPts val="0"/>
              </a:spcAft>
              <a:buClr>
                <a:schemeClr val="dk1"/>
              </a:buClr>
              <a:buSzPts val="2000"/>
              <a:buFont typeface="Arial" panose="020B0604020202020204"/>
              <a:buNone/>
              <a:defRPr sz="14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29" name="Google Shape;129;g31748af98ab_0_423"/>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dirty="0"/>
          </a:p>
        </p:txBody>
      </p:sp>
      <p:sp>
        <p:nvSpPr>
          <p:cNvPr id="130" name="Google Shape;130;g31748af98ab_0_423"/>
          <p:cNvSpPr txBox="1">
            <a:spLocks noGrp="1"/>
          </p:cNvSpPr>
          <p:nvPr>
            <p:ph type="ftr" idx="11"/>
          </p:nvPr>
        </p:nvSpPr>
        <p:spPr>
          <a:xfrm>
            <a:off x="5486400" y="6475413"/>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31" name="Google Shape;131;g31748af98ab_0_423"/>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32"/>
        <p:cNvGrpSpPr/>
        <p:nvPr/>
      </p:nvGrpSpPr>
      <p:grpSpPr>
        <a:xfrm>
          <a:off x="0" y="0"/>
          <a:ext cx="0" cy="0"/>
          <a:chOff x="0" y="0"/>
          <a:chExt cx="0" cy="0"/>
        </a:xfrm>
      </p:grpSpPr>
      <p:sp>
        <p:nvSpPr>
          <p:cNvPr id="133" name="Google Shape;133;g31748af98ab_0_42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SzPts val="1400"/>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34" name="Google Shape;134;g31748af98ab_0_429"/>
          <p:cNvSpPr txBox="1">
            <a:spLocks noGrp="1"/>
          </p:cNvSpPr>
          <p:nvPr>
            <p:ph type="body" idx="1"/>
          </p:nvPr>
        </p:nvSpPr>
        <p:spPr>
          <a:xfrm>
            <a:off x="457201" y="1535113"/>
            <a:ext cx="4040100" cy="639900"/>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80"/>
              </a:spcBef>
              <a:spcAft>
                <a:spcPts val="0"/>
              </a:spcAft>
              <a:buClr>
                <a:schemeClr val="dk1"/>
              </a:buClr>
              <a:buSzPts val="3200"/>
              <a:buFont typeface="Arial" panose="020B0604020202020204"/>
              <a:buNone/>
              <a:defRPr sz="2400" b="1"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228600" algn="l">
              <a:lnSpc>
                <a:spcPct val="100000"/>
              </a:lnSpc>
              <a:spcBef>
                <a:spcPts val="400"/>
              </a:spcBef>
              <a:spcAft>
                <a:spcPts val="0"/>
              </a:spcAft>
              <a:buClr>
                <a:schemeClr val="dk1"/>
              </a:buClr>
              <a:buSzPts val="2800"/>
              <a:buFont typeface="Arial" panose="020B0604020202020204"/>
              <a:buNone/>
              <a:defRPr sz="2000" b="1"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228600" algn="l">
              <a:lnSpc>
                <a:spcPct val="100000"/>
              </a:lnSpc>
              <a:spcBef>
                <a:spcPts val="360"/>
              </a:spcBef>
              <a:spcAft>
                <a:spcPts val="0"/>
              </a:spcAft>
              <a:buClr>
                <a:schemeClr val="dk1"/>
              </a:buClr>
              <a:buSzPts val="2400"/>
              <a:buFont typeface="Arial" panose="020B0604020202020204"/>
              <a:buNone/>
              <a:defRPr sz="1800" b="1"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35" name="Google Shape;135;g31748af98ab_0_429"/>
          <p:cNvSpPr txBox="1">
            <a:spLocks noGrp="1"/>
          </p:cNvSpPr>
          <p:nvPr>
            <p:ph type="body" idx="2"/>
          </p:nvPr>
        </p:nvSpPr>
        <p:spPr>
          <a:xfrm>
            <a:off x="457201" y="2174875"/>
            <a:ext cx="4040100" cy="3951300"/>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36" name="Google Shape;136;g31748af98ab_0_429"/>
          <p:cNvSpPr txBox="1">
            <a:spLocks noGrp="1"/>
          </p:cNvSpPr>
          <p:nvPr>
            <p:ph type="body" idx="3"/>
          </p:nvPr>
        </p:nvSpPr>
        <p:spPr>
          <a:xfrm>
            <a:off x="4645026" y="1535113"/>
            <a:ext cx="4041900" cy="639900"/>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80"/>
              </a:spcBef>
              <a:spcAft>
                <a:spcPts val="0"/>
              </a:spcAft>
              <a:buClr>
                <a:schemeClr val="dk1"/>
              </a:buClr>
              <a:buSzPts val="3200"/>
              <a:buFont typeface="Arial" panose="020B0604020202020204"/>
              <a:buNone/>
              <a:defRPr sz="2400" b="1"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228600" algn="l">
              <a:lnSpc>
                <a:spcPct val="100000"/>
              </a:lnSpc>
              <a:spcBef>
                <a:spcPts val="400"/>
              </a:spcBef>
              <a:spcAft>
                <a:spcPts val="0"/>
              </a:spcAft>
              <a:buClr>
                <a:schemeClr val="dk1"/>
              </a:buClr>
              <a:buSzPts val="2800"/>
              <a:buFont typeface="Arial" panose="020B0604020202020204"/>
              <a:buNone/>
              <a:defRPr sz="2000" b="1"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228600" algn="l">
              <a:lnSpc>
                <a:spcPct val="100000"/>
              </a:lnSpc>
              <a:spcBef>
                <a:spcPts val="360"/>
              </a:spcBef>
              <a:spcAft>
                <a:spcPts val="0"/>
              </a:spcAft>
              <a:buClr>
                <a:schemeClr val="dk1"/>
              </a:buClr>
              <a:buSzPts val="2400"/>
              <a:buFont typeface="Arial" panose="020B0604020202020204"/>
              <a:buNone/>
              <a:defRPr sz="1800" b="1"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228600" algn="l">
              <a:lnSpc>
                <a:spcPct val="100000"/>
              </a:lnSpc>
              <a:spcBef>
                <a:spcPts val="320"/>
              </a:spcBef>
              <a:spcAft>
                <a:spcPts val="0"/>
              </a:spcAft>
              <a:buClr>
                <a:schemeClr val="dk1"/>
              </a:buClr>
              <a:buSzPts val="2000"/>
              <a:buFont typeface="Arial" panose="020B0604020202020204"/>
              <a:buNone/>
              <a:defRPr sz="1600" b="1"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37" name="Google Shape;137;g31748af98ab_0_429"/>
          <p:cNvSpPr txBox="1">
            <a:spLocks noGrp="1"/>
          </p:cNvSpPr>
          <p:nvPr>
            <p:ph type="body" idx="4"/>
          </p:nvPr>
        </p:nvSpPr>
        <p:spPr>
          <a:xfrm>
            <a:off x="4645026" y="2174875"/>
            <a:ext cx="4041900" cy="3951300"/>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42900" algn="l">
              <a:lnSpc>
                <a:spcPct val="100000"/>
              </a:lnSpc>
              <a:spcBef>
                <a:spcPts val="360"/>
              </a:spcBef>
              <a:spcAft>
                <a:spcPts val="0"/>
              </a:spcAft>
              <a:buClr>
                <a:schemeClr val="dk1"/>
              </a:buClr>
              <a:buSzPts val="1800"/>
              <a:buFont typeface="Arial" panose="020B0604020202020204"/>
              <a:buChar char="•"/>
              <a:defRPr sz="1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30200" algn="l">
              <a:lnSpc>
                <a:spcPct val="100000"/>
              </a:lnSpc>
              <a:spcBef>
                <a:spcPts val="320"/>
              </a:spcBef>
              <a:spcAft>
                <a:spcPts val="0"/>
              </a:spcAft>
              <a:buClr>
                <a:schemeClr val="dk1"/>
              </a:buClr>
              <a:buSzPts val="1600"/>
              <a:buFont typeface="Arial" panose="020B0604020202020204"/>
              <a:buChar char="•"/>
              <a:defRPr sz="16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138" name="Google Shape;138;g31748af98ab_0_429"/>
          <p:cNvSpPr txBox="1">
            <a:spLocks noGrp="1"/>
          </p:cNvSpPr>
          <p:nvPr>
            <p:ph type="dt" idx="10"/>
          </p:nvPr>
        </p:nvSpPr>
        <p:spPr>
          <a:xfrm>
            <a:off x="685800" y="377825"/>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39" name="Google Shape;139;g31748af98ab_0_429"/>
          <p:cNvSpPr txBox="1">
            <a:spLocks noGrp="1"/>
          </p:cNvSpPr>
          <p:nvPr>
            <p:ph type="ftr" idx="11"/>
          </p:nvPr>
        </p:nvSpPr>
        <p:spPr>
          <a:xfrm>
            <a:off x="5486400" y="6475413"/>
            <a:ext cx="3124200" cy="1842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140" name="Google Shape;140;g31748af98ab_0_429"/>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cxnSp>
        <p:nvCxnSpPr>
          <p:cNvPr id="12" name="Google Shape;12;p15"/>
          <p:cNvCxnSpPr/>
          <p:nvPr/>
        </p:nvCxnSpPr>
        <p:spPr>
          <a:xfrm>
            <a:off x="457200" y="6324600"/>
            <a:ext cx="8229600" cy="0"/>
          </a:xfrm>
          <a:prstGeom prst="straightConnector1">
            <a:avLst/>
          </a:prstGeom>
          <a:noFill/>
          <a:ln w="9525" cap="flat" cmpd="sng">
            <a:solidFill>
              <a:schemeClr val="dk1"/>
            </a:solidFill>
            <a:prstDash val="solid"/>
            <a:round/>
            <a:headEnd type="none" w="sm" len="sm"/>
            <a:tailEnd type="none" w="sm" len="sm"/>
          </a:ln>
        </p:spPr>
      </p:cxnSp>
      <p:sp>
        <p:nvSpPr>
          <p:cNvPr id="13" name="Google Shape;13;p15"/>
          <p:cNvSpPr txBox="1"/>
          <p:nvPr/>
        </p:nvSpPr>
        <p:spPr>
          <a:xfrm>
            <a:off x="457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Times New Roman" panose="02020603050405020304"/>
              <a:buNone/>
            </a:pPr>
            <a:endParaRPr sz="14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4" name="Google Shape;14;p15"/>
          <p:cNvSpPr txBox="1"/>
          <p:nvPr/>
        </p:nvSpPr>
        <p:spPr>
          <a:xfrm>
            <a:off x="6553200" y="632460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1400"/>
              <a:buFont typeface="Times New Roman" panose="02020603050405020304"/>
              <a:buNone/>
            </a:pPr>
            <a:endParaRPr sz="14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5" name="Google Shape;15;p15"/>
          <p:cNvSpPr txBox="1"/>
          <p:nvPr/>
        </p:nvSpPr>
        <p:spPr>
          <a:xfrm>
            <a:off x="8001000" y="6381948"/>
            <a:ext cx="55335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rPr>
              <a:t>Slide</a:t>
            </a:r>
          </a:p>
        </p:txBody>
      </p:sp>
      <p:sp>
        <p:nvSpPr>
          <p:cNvPr id="16" name="Google Shape;16;p15"/>
          <p:cNvSpPr txBox="1"/>
          <p:nvPr/>
        </p:nvSpPr>
        <p:spPr>
          <a:xfrm>
            <a:off x="8305801" y="6353273"/>
            <a:ext cx="457199"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400" b="0" u="none">
                <a:solidFill>
                  <a:schemeClr val="dk1"/>
                </a:solidFill>
                <a:latin typeface="Times New Roman" panose="02020603050405020304"/>
                <a:ea typeface="Times New Roman" panose="02020603050405020304"/>
                <a:cs typeface="Times New Roman" panose="02020603050405020304"/>
                <a:sym typeface="Times New Roman" panose="02020603050405020304"/>
              </a:rPr>
              <a:t>‹#›</a:t>
            </a:fld>
            <a:endParaRPr sz="1400" b="0" u="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7" name="Google Shape;17;p15"/>
          <p:cNvSpPr txBox="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Times New Roman" panose="02020603050405020304"/>
              <a:buNone/>
            </a:pPr>
            <a:r>
              <a:rPr lang="en-US" sz="1200" b="0" i="0" u="none" strike="noStrike" cap="none">
                <a:solidFill>
                  <a:srgbClr val="888888"/>
                </a:solidFill>
                <a:latin typeface="Times New Roman" panose="02020603050405020304"/>
                <a:ea typeface="Times New Roman" panose="02020603050405020304"/>
                <a:cs typeface="Times New Roman" panose="02020603050405020304"/>
                <a:sym typeface="Times New Roman" panose="02020603050405020304"/>
              </a:rPr>
              <a:t>Yeong Min Jang</a:t>
            </a:r>
            <a:endParaRPr sz="1200" b="0" i="0" u="none" strike="noStrike" cap="none">
              <a:solidFill>
                <a:srgbClr val="888888"/>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8" name="Google Shape;18;p15"/>
          <p:cNvSpPr txBox="1"/>
          <p:nvPr/>
        </p:nvSpPr>
        <p:spPr>
          <a:xfrm>
            <a:off x="457200" y="6477000"/>
            <a:ext cx="1600200" cy="215444"/>
          </a:xfrm>
          <a:prstGeom prst="rect">
            <a:avLst/>
          </a:prstGeom>
          <a:noFill/>
          <a:ln>
            <a:noFill/>
          </a:ln>
        </p:spPr>
        <p:txBody>
          <a:bodyPr spcFirstLastPara="1" wrap="square" lIns="0" tIns="0" rIns="0" bIns="0" anchor="b" anchorCtr="0">
            <a:spAutoFit/>
          </a:bodyPr>
          <a:lstStyle/>
          <a:p>
            <a:pPr marL="0" marR="0" lvl="0" indent="0" algn="l" rtl="0">
              <a:lnSpc>
                <a:spcPct val="100000"/>
              </a:lnSpc>
              <a:spcBef>
                <a:spcPts val="0"/>
              </a:spcBef>
              <a:spcAft>
                <a:spcPts val="0"/>
              </a:spcAft>
              <a:buClr>
                <a:schemeClr val="dk1"/>
              </a:buClr>
              <a:buSzPts val="1400"/>
              <a:buFont typeface="Times New Roman" panose="02020603050405020304"/>
              <a:buNone/>
            </a:pPr>
            <a:r>
              <a:rPr lang="en-US" sz="140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rPr>
              <a:t>Submission</a:t>
            </a: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Google Shape;86;g31748af98ab_0_382"/>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2pPr>
            <a:lvl3pPr marR="0" lvl="2"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3pPr>
            <a:lvl4pPr marR="0" lvl="3"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4pPr>
            <a:lvl5pPr marR="0" lvl="4"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5pPr>
            <a:lvl6pPr marR="0" lvl="5"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6pPr>
            <a:lvl7pPr marR="0" lvl="6"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7pPr>
            <a:lvl8pPr marR="0" lvl="7"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8pPr>
            <a:lvl9pPr marR="0" lvl="8" algn="ctr">
              <a:lnSpc>
                <a:spcPct val="100000"/>
              </a:lnSpc>
              <a:spcBef>
                <a:spcPts val="0"/>
              </a:spcBef>
              <a:spcAft>
                <a:spcPts val="0"/>
              </a:spcAft>
              <a:buClr>
                <a:srgbClr val="000000"/>
              </a:buClr>
              <a:buSzPts val="1400"/>
              <a:buFont typeface="Arial" panose="020B0604020202020204"/>
              <a:buNone/>
              <a:defRPr sz="3600" b="0" i="0" u="none" strike="noStrike" cap="none">
                <a:solidFill>
                  <a:schemeClr val="dk2"/>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87" name="Google Shape;87;g31748af98ab_0_382"/>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panose="020B0604020202020204"/>
              <a:buChar char="•"/>
              <a:defRPr sz="3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L="914400" marR="0" lvl="1" indent="-406400" algn="l">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L="1371600" marR="0" lvl="2" indent="-381000" algn="l">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L="1828800" marR="0" lvl="3"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L="2286000" marR="0" lvl="4"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L="2743200" marR="0" lvl="5"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55600" algn="l">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88" name="Google Shape;88;g31748af98ab_0_382"/>
          <p:cNvSpPr txBox="1">
            <a:spLocks noGrp="1"/>
          </p:cNvSpPr>
          <p:nvPr>
            <p:ph type="dt" idx="10"/>
          </p:nvPr>
        </p:nvSpPr>
        <p:spPr>
          <a:xfrm>
            <a:off x="805543" y="469900"/>
            <a:ext cx="1600200" cy="216000"/>
          </a:xfrm>
          <a:prstGeom prst="rect">
            <a:avLst/>
          </a:prstGeom>
          <a:noFill/>
          <a:ln>
            <a:noFill/>
          </a:ln>
        </p:spPr>
        <p:txBody>
          <a:bodyPr spcFirstLastPara="1" wrap="square" lIns="91425" tIns="91425" rIns="91425" bIns="91425" anchor="b" anchorCtr="0">
            <a:noAutofit/>
          </a:bodyPr>
          <a:lstStyle>
            <a:lvl1pPr marR="0" lvl="0" algn="l">
              <a:spcBef>
                <a:spcPts val="0"/>
              </a:spcBef>
              <a:spcAft>
                <a:spcPts val="0"/>
              </a:spcAft>
              <a:buClr>
                <a:schemeClr val="dk1"/>
              </a:buClr>
              <a:buSzPts val="1400"/>
              <a:buFont typeface="Times New Roman" panose="02020603050405020304"/>
              <a:buNone/>
              <a:defRPr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89" name="Google Shape;89;g31748af98ab_0_382"/>
          <p:cNvSpPr txBox="1">
            <a:spLocks noGrp="1"/>
          </p:cNvSpPr>
          <p:nvPr>
            <p:ph type="ftr" idx="11"/>
          </p:nvPr>
        </p:nvSpPr>
        <p:spPr>
          <a:xfrm>
            <a:off x="5477854" y="6379421"/>
            <a:ext cx="3666000" cy="478500"/>
          </a:xfrm>
          <a:prstGeom prst="rect">
            <a:avLst/>
          </a:prstGeom>
          <a:noFill/>
          <a:ln>
            <a:noFill/>
          </a:ln>
        </p:spPr>
        <p:txBody>
          <a:bodyPr spcFirstLastPara="1" wrap="square" lIns="91425" tIns="91425" rIns="91425" bIns="91425" anchor="t" anchorCtr="0">
            <a:noAutofit/>
          </a:bodyPr>
          <a:lstStyle>
            <a:lvl1pPr marR="0" lvl="0" algn="r">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R="0" lvl="1"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R="0" lvl="2"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R="0" lvl="3"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R="0" lvl="4"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R="0" lvl="5"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R="0" lvl="6"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R="0" lvl="7"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R="0" lvl="8" algn="l">
              <a:spcBef>
                <a:spcPts val="0"/>
              </a:spcBef>
              <a:spcAft>
                <a:spcPts val="0"/>
              </a:spcAft>
              <a:buClr>
                <a:schemeClr val="dk1"/>
              </a:buClr>
              <a:buSzPts val="14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endParaRPr/>
          </a:p>
        </p:txBody>
      </p:sp>
      <p:sp>
        <p:nvSpPr>
          <p:cNvPr id="90" name="Google Shape;90;g31748af98ab_0_382"/>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0" marR="0" lvl="1"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0" marR="0" lvl="2"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3pPr>
            <a:lvl4pPr marL="0" marR="0" lvl="3"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4pPr>
            <a:lvl5pPr marL="0" marR="0" lvl="4"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5pPr>
            <a:lvl6pPr marL="0" marR="0" lvl="5"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6pPr>
            <a:lvl7pPr marL="0" marR="0" lvl="6"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7pPr>
            <a:lvl8pPr marL="0" marR="0" lvl="7"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8pPr>
            <a:lvl9pPr marL="0" marR="0" lvl="8" indent="0" algn="ctr">
              <a:spcBef>
                <a:spcPts val="0"/>
              </a:spcBef>
              <a:spcAft>
                <a:spcPts val="0"/>
              </a:spcAft>
              <a:buClr>
                <a:schemeClr val="dk1"/>
              </a:buClr>
              <a:buSzPts val="1200"/>
              <a:buFont typeface="Times New Roman" panose="02020603050405020304"/>
              <a:buNone/>
              <a:defRPr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9pPr>
          </a:lstStyle>
          <a:p>
            <a:pPr marL="0" lvl="0" indent="0" algn="ctr" rtl="0">
              <a:spcBef>
                <a:spcPts val="0"/>
              </a:spcBef>
              <a:spcAft>
                <a:spcPts val="0"/>
              </a:spcAft>
              <a:buNone/>
            </a:pPr>
            <a:r>
              <a:rPr lang="en-US"/>
              <a:t>Slide </a:t>
            </a:r>
            <a:fld id="{00000000-1234-1234-1234-123412341234}" type="slidenum">
              <a:rPr lang="en-US"/>
              <a:t>‹#›</a:t>
            </a:fld>
            <a:endParaRPr lang="en-US"/>
          </a:p>
        </p:txBody>
      </p:sp>
      <p:sp>
        <p:nvSpPr>
          <p:cNvPr id="91" name="Google Shape;91;g31748af98ab_0_382"/>
          <p:cNvSpPr/>
          <p:nvPr/>
        </p:nvSpPr>
        <p:spPr>
          <a:xfrm>
            <a:off x="3657600" y="393700"/>
            <a:ext cx="4800600" cy="2160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Clr>
                <a:schemeClr val="dk1"/>
              </a:buClr>
              <a:buSzPts val="1400"/>
              <a:buFont typeface="Times New Roman" panose="02020603050405020304"/>
              <a:buNone/>
            </a:pPr>
            <a:r>
              <a:rPr lang="en-US" sz="1400" b="1"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rPr>
              <a:t>DCN 15-24-0627-00-07ma</a:t>
            </a:r>
          </a:p>
        </p:txBody>
      </p:sp>
      <p:cxnSp>
        <p:nvCxnSpPr>
          <p:cNvPr id="92" name="Google Shape;92;g31748af98ab_0_382"/>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93" name="Google Shape;93;g31748af98ab_0_382"/>
          <p:cNvSpPr/>
          <p:nvPr/>
        </p:nvSpPr>
        <p:spPr>
          <a:xfrm>
            <a:off x="685800" y="6475413"/>
            <a:ext cx="711300" cy="1842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200"/>
              <a:buFont typeface="Times New Roman" panose="02020603050405020304"/>
              <a:buNone/>
            </a:pPr>
            <a:r>
              <a:rPr lang="en-US" sz="1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rPr>
              <a:t>Submission</a:t>
            </a:r>
            <a:endParaRPr sz="1800" b="1" i="0" u="none" strike="noStrike" cap="none">
              <a:solidFill>
                <a:schemeClr val="dk1"/>
              </a:solidFill>
              <a:latin typeface="Arial" panose="020B0604020202020204"/>
              <a:ea typeface="Arial" panose="020B0604020202020204"/>
              <a:cs typeface="Arial" panose="020B0604020202020204"/>
              <a:sym typeface="Arial" panose="020B0604020202020204"/>
            </a:endParaRPr>
          </a:p>
        </p:txBody>
      </p:sp>
      <p:cxnSp>
        <p:nvCxnSpPr>
          <p:cNvPr id="94" name="Google Shape;94;g31748af98ab_0_382"/>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jang@kookmin.ac.k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31748af98ab_0_97"/>
          <p:cNvSpPr/>
          <p:nvPr/>
        </p:nvSpPr>
        <p:spPr>
          <a:xfrm>
            <a:off x="261784" y="544807"/>
            <a:ext cx="8991600" cy="477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Times New Roman" panose="02020603050405020304"/>
              <a:buNone/>
            </a:pPr>
            <a:endParaRPr lang="ko-KR" altLang="en-US" sz="1800" b="1" i="0" u="sng"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ctr" rtl="0">
              <a:lnSpc>
                <a:spcPct val="100000"/>
              </a:lnSpc>
              <a:spcBef>
                <a:spcPts val="0"/>
              </a:spcBef>
              <a:spcAft>
                <a:spcPts val="0"/>
              </a:spcAft>
              <a:buClr>
                <a:srgbClr val="000000"/>
              </a:buClr>
              <a:buSzPts val="1800"/>
              <a:buFont typeface="Times New Roman" panose="02020603050405020304"/>
              <a:buNone/>
            </a:pPr>
            <a:r>
              <a:rPr lang="en-US" sz="1800" b="1" i="0" u="sng"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Project: IEEE P802.15 Working Group for Wireless Specialty Networks</a:t>
            </a:r>
            <a:endParaRPr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0"/>
              </a:spcBef>
              <a:spcAft>
                <a:spcPts val="0"/>
              </a:spcAft>
              <a:buClr>
                <a:srgbClr val="000000"/>
              </a:buClr>
              <a:buSzPts val="1600"/>
              <a:buFont typeface="Times New Roman" panose="020206030504050203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Submission Title: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Deep-learning based Invisible Light Object Detection for OWC Network in Drone Systems</a:t>
            </a:r>
            <a:endParaRPr sz="1400" b="0" i="0" u="none" strike="noStrike" cap="none" dirty="0">
              <a:solidFill>
                <a:schemeClr val="dk1"/>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600"/>
              <a:buFont typeface="Arial" panose="020B06040202020202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Date Submitted: </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November</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12</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2024</a:t>
            </a:r>
            <a:endParaRPr sz="1400" b="0" i="0" u="none" strike="noStrike" cap="none" dirty="0">
              <a:solidFill>
                <a:schemeClr val="dk1"/>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600"/>
              <a:buFont typeface="Times New Roman" panose="020206030504050203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Source: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Muhammad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Alfi</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Aldolio</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Ida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Bagus</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Krishna Yoga Utama, Yeong Min Jang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Kookmin</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University)</a:t>
            </a:r>
            <a:endParaRPr sz="1400" b="0" i="0" u="none" strike="noStrike" cap="none" dirty="0">
              <a:solidFill>
                <a:schemeClr val="dk1"/>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600"/>
              <a:buFont typeface="Times New Roman" panose="020206030504050203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Address</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Address: Room #603 Mirae Building,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Kookmin</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University, 77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Jeongneung</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-Ro,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Seongbuk</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-Gu, Seoul, 136702, Republic of Korea]</a:t>
            </a:r>
            <a:endParaRPr dirty="0">
              <a:solidFill>
                <a:schemeClr val="dk1"/>
              </a:solidFill>
            </a:endParaRPr>
          </a:p>
          <a:p>
            <a:pPr marL="0" marR="0" lvl="0" indent="0" algn="l" rtl="0">
              <a:lnSpc>
                <a:spcPct val="100000"/>
              </a:lnSpc>
              <a:spcBef>
                <a:spcPts val="0"/>
              </a:spcBef>
              <a:spcAft>
                <a:spcPts val="0"/>
              </a:spcAft>
              <a:buClr>
                <a:srgbClr val="000000"/>
              </a:buClr>
              <a:buSzPts val="1600"/>
              <a:buFont typeface="Times New Roman" panose="02020603050405020304"/>
              <a:buNone/>
            </a:pP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Voice: [+82-2-910-5068]     E-Mail: [</a:t>
            </a:r>
            <a:r>
              <a:rPr lang="en-US" sz="1600" u="sng" dirty="0">
                <a:solidFill>
                  <a:schemeClr val="hlink"/>
                </a:solidFill>
                <a:latin typeface="Times New Roman" panose="02020603050405020304"/>
                <a:ea typeface="Times New Roman" panose="02020603050405020304"/>
                <a:cs typeface="Times New Roman" panose="02020603050405020304"/>
                <a:sym typeface="Times New Roman" panose="02020603050405020304"/>
                <a:hlinkClick r:id="rId3"/>
              </a:rPr>
              <a:t>yjang@kookmin.ac.kr</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t>
            </a:r>
            <a:endParaRPr dirty="0"/>
          </a:p>
          <a:p>
            <a:pPr marL="0" marR="0" lvl="0" indent="0" algn="l" rtl="0">
              <a:lnSpc>
                <a:spcPct val="100000"/>
              </a:lnSpc>
              <a:spcBef>
                <a:spcPts val="0"/>
              </a:spcBef>
              <a:spcAft>
                <a:spcPts val="0"/>
              </a:spcAft>
              <a:buClr>
                <a:srgbClr val="000000"/>
              </a:buClr>
              <a:buSzPts val="1600"/>
              <a:buFont typeface="Times New Roman" panose="020206030504050203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2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200"/>
              </a:spcBef>
              <a:spcAft>
                <a:spcPts val="0"/>
              </a:spcAft>
              <a:buClr>
                <a:schemeClr val="dk1"/>
              </a:buClr>
              <a:buFont typeface="Arial" panose="020B0604020202020204"/>
              <a:buNone/>
            </a:pPr>
            <a:r>
              <a:rPr lang="en-US" sz="16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Abstract:</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Visible light-based OWC in drones often faces limitations in low-light or high-glare environments, but with deep-learning approach for object detection using invisible light, specifically infrared (IR) and near-infrared (NIR) spectrums able to enhance OWC performance and reliability in various lighting conditions</a:t>
            </a:r>
            <a:endParaRPr dirty="0">
              <a:solidFill>
                <a:schemeClr val="dk1"/>
              </a:solidFill>
            </a:endParaRPr>
          </a:p>
          <a:p>
            <a:pPr marL="0" lvl="0" indent="0" algn="l" rtl="0">
              <a:spcBef>
                <a:spcPts val="1200"/>
              </a:spcBef>
              <a:spcAft>
                <a:spcPts val="0"/>
              </a:spcAft>
              <a:buClr>
                <a:schemeClr val="dk1"/>
              </a:buClr>
              <a:buFont typeface="Arial" panose="020B06040202020202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Purpose: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Presentation for contribution on IG NG-OWC </a:t>
            </a:r>
            <a:endParaRPr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200"/>
              </a:spcBef>
              <a:spcAft>
                <a:spcPts val="0"/>
              </a:spcAft>
              <a:buClr>
                <a:schemeClr val="dk1"/>
              </a:buClr>
              <a:buFont typeface="Arial" panose="020B0604020202020204"/>
              <a:buNone/>
            </a:pPr>
            <a:endParaRPr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600"/>
              </a:spcBef>
              <a:spcAft>
                <a:spcPts val="0"/>
              </a:spcAft>
              <a:buClr>
                <a:srgbClr val="000000"/>
              </a:buClr>
              <a:buSzPts val="1200"/>
              <a:buFont typeface="Arial" panose="020B0604020202020204"/>
              <a:buNone/>
            </a:pPr>
            <a:r>
              <a:rPr lang="en-US" sz="12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Notice:</a:t>
            </a:r>
            <a:r>
              <a:rPr lang="en-US" sz="12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100" b="0" i="0" u="none" strike="noStrike" cap="none" dirty="0">
              <a:solidFill>
                <a:schemeClr val="dk1"/>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200"/>
              <a:buFont typeface="Arial" panose="020B0604020202020204"/>
              <a:buNone/>
            </a:pPr>
            <a:r>
              <a:rPr lang="en-US" sz="12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Release:</a:t>
            </a:r>
            <a:r>
              <a:rPr lang="en-US" sz="12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The contributor acknowledges and accepts that this contribution becomes the property of IEEE and may be made publicly available by P802.15.	</a:t>
            </a:r>
            <a:endParaRPr sz="1100" b="0" i="0" u="none" strike="noStrike" cap="none" dirty="0">
              <a:solidFill>
                <a:schemeClr val="dk1"/>
              </a:solidFill>
              <a:latin typeface="Arial" panose="020B0604020202020204"/>
              <a:ea typeface="Arial" panose="020B0604020202020204"/>
              <a:cs typeface="Arial" panose="020B0604020202020204"/>
              <a:sym typeface="Arial" panose="020B0604020202020204"/>
            </a:endParaRPr>
          </a:p>
        </p:txBody>
      </p:sp>
      <p:sp>
        <p:nvSpPr>
          <p:cNvPr id="176" name="Google Shape;176;g31748af98ab_0_97"/>
          <p:cNvSpPr txBox="1">
            <a:spLocks noGrp="1"/>
          </p:cNvSpPr>
          <p:nvPr>
            <p:ph type="dt" idx="10"/>
          </p:nvPr>
        </p:nvSpPr>
        <p:spPr>
          <a:xfrm>
            <a:off x="590550" y="454025"/>
            <a:ext cx="1600200" cy="216000"/>
          </a:xfrm>
          <a:prstGeom prst="rect">
            <a:avLst/>
          </a:prstGeom>
          <a:noFill/>
          <a:ln>
            <a:noFill/>
          </a:ln>
        </p:spPr>
        <p:txBody>
          <a:bodyPr spcFirstLastPara="1" wrap="square" lIns="91425" tIns="91425" rIns="91425" bIns="91425" anchor="b" anchorCtr="0">
            <a:noAutofit/>
          </a:bodyPr>
          <a:lstStyle/>
          <a:p>
            <a:pPr marL="0" marR="0" lvl="0" indent="0" algn="l" rtl="0">
              <a:spcBef>
                <a:spcPts val="0"/>
              </a:spcBef>
              <a:spcAft>
                <a:spcPts val="0"/>
              </a:spcAft>
              <a:buClr>
                <a:schemeClr val="dk1"/>
              </a:buClr>
              <a:buSzPts val="1400"/>
              <a:buFont typeface="Times New Roman" panose="02020603050405020304"/>
              <a:buNone/>
            </a:pPr>
            <a:r>
              <a:rPr lang="en-US"/>
              <a:t>November 2024</a:t>
            </a:r>
          </a:p>
        </p:txBody>
      </p:sp>
      <p:sp>
        <p:nvSpPr>
          <p:cNvPr id="177" name="Google Shape;177;g31748af98ab_0_97"/>
          <p:cNvSpPr txBox="1">
            <a:spLocks noGrp="1"/>
          </p:cNvSpPr>
          <p:nvPr>
            <p:ph type="ftr" idx="11"/>
          </p:nvPr>
        </p:nvSpPr>
        <p:spPr>
          <a:xfrm>
            <a:off x="4457000" y="6396050"/>
            <a:ext cx="4687200" cy="184200"/>
          </a:xfrm>
          <a:prstGeom prst="rect">
            <a:avLst/>
          </a:prstGeom>
          <a:noFill/>
          <a:ln>
            <a:noFill/>
          </a:ln>
        </p:spPr>
        <p:txBody>
          <a:bodyPr spcFirstLastPara="1" wrap="square" lIns="91425" tIns="91425" rIns="91425" bIns="91425" anchor="t" anchorCtr="0">
            <a:noAutofit/>
          </a:bodyPr>
          <a:lstStyle/>
          <a:p>
            <a:pPr marL="0" marR="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marR="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178" name="Google Shape;178;g31748af98ab_0_97"/>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chemeClr val="dk1"/>
              </a:buClr>
              <a:buSzPts val="1200"/>
              <a:buFont typeface="Times New Roman" panose="02020603050405020304"/>
              <a:buNone/>
            </a:pPr>
            <a:r>
              <a:rPr lang="en-US"/>
              <a:t>Slide </a:t>
            </a:r>
            <a:fld id="{00000000-1234-1234-1234-123412341234}" type="slidenum">
              <a:rPr lang="en-US"/>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31748af98ab_0_470"/>
          <p:cNvSpPr txBox="1">
            <a:spLocks noGrp="1"/>
          </p:cNvSpPr>
          <p:nvPr>
            <p:ph type="ctrTitle"/>
          </p:nvPr>
        </p:nvSpPr>
        <p:spPr>
          <a:xfrm>
            <a:off x="685800" y="1787525"/>
            <a:ext cx="8096400" cy="1470000"/>
          </a:xfrm>
          <a:prstGeom prst="rect">
            <a:avLst/>
          </a:prstGeom>
          <a:noFill/>
          <a:ln>
            <a:noFill/>
          </a:ln>
        </p:spPr>
        <p:txBody>
          <a:bodyPr spcFirstLastPara="1" wrap="square" lIns="91425" tIns="91425" rIns="91425" bIns="91425" anchor="ctr" anchorCtr="0">
            <a:normAutofit fontScale="90000"/>
          </a:bodyPr>
          <a:lstStyle/>
          <a:p>
            <a:pPr marL="0" marR="0" lvl="0" indent="0" algn="ctr" rtl="0">
              <a:lnSpc>
                <a:spcPct val="100000"/>
              </a:lnSpc>
              <a:spcBef>
                <a:spcPts val="0"/>
              </a:spcBef>
              <a:spcAft>
                <a:spcPts val="0"/>
              </a:spcAft>
              <a:buSzPct val="43000"/>
              <a:buNone/>
            </a:pPr>
            <a:r>
              <a:rPr lang="en-US">
                <a:solidFill>
                  <a:schemeClr val="dk1"/>
                </a:solidFill>
              </a:rPr>
              <a:t>Deep-learning based Invisible Light Object Detection for OWC Network in Drone Systems</a:t>
            </a:r>
            <a:endParaRPr>
              <a:solidFill>
                <a:schemeClr val="dk1"/>
              </a:solidFill>
            </a:endParaRPr>
          </a:p>
        </p:txBody>
      </p:sp>
      <p:sp>
        <p:nvSpPr>
          <p:cNvPr id="185" name="Google Shape;185;g31748af98ab_0_470"/>
          <p:cNvSpPr txBox="1">
            <a:spLocks noGrp="1"/>
          </p:cNvSpPr>
          <p:nvPr>
            <p:ph type="subTitle" idx="1"/>
          </p:nvPr>
        </p:nvSpPr>
        <p:spPr>
          <a:xfrm>
            <a:off x="186813" y="3649662"/>
            <a:ext cx="8595387" cy="14700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640"/>
              </a:spcBef>
              <a:spcAft>
                <a:spcPts val="0"/>
              </a:spcAft>
              <a:buClr>
                <a:schemeClr val="dk1"/>
              </a:buClr>
              <a:buSzPts val="3200"/>
              <a:buFont typeface="Arial" panose="020B0604020202020204"/>
              <a:buNone/>
            </a:pPr>
            <a:r>
              <a:rPr lang="en-US" sz="2000" dirty="0">
                <a:latin typeface="Times New Roman" panose="02020603050405020304"/>
                <a:ea typeface="Times New Roman" panose="02020603050405020304"/>
                <a:cs typeface="Times New Roman" panose="02020603050405020304"/>
                <a:sym typeface="Times New Roman" panose="02020603050405020304"/>
              </a:rPr>
              <a:t>Muhammad </a:t>
            </a:r>
            <a:r>
              <a:rPr lang="en-US" sz="2000" dirty="0" err="1">
                <a:latin typeface="Times New Roman" panose="02020603050405020304"/>
                <a:ea typeface="Times New Roman" panose="02020603050405020304"/>
                <a:cs typeface="Times New Roman" panose="02020603050405020304"/>
                <a:sym typeface="Times New Roman" panose="02020603050405020304"/>
              </a:rPr>
              <a:t>Alfi</a:t>
            </a:r>
            <a:r>
              <a:rPr lang="en-US" sz="2000" dirty="0">
                <a:latin typeface="Times New Roman" panose="02020603050405020304"/>
                <a:ea typeface="Times New Roman" panose="02020603050405020304"/>
                <a:cs typeface="Times New Roman" panose="02020603050405020304"/>
                <a:sym typeface="Times New Roman" panose="02020603050405020304"/>
              </a:rPr>
              <a:t> A., Ida </a:t>
            </a:r>
            <a:r>
              <a:rPr lang="en-US" sz="2000" dirty="0" err="1">
                <a:latin typeface="Times New Roman" panose="02020603050405020304"/>
                <a:ea typeface="Times New Roman" panose="02020603050405020304"/>
                <a:cs typeface="Times New Roman" panose="02020603050405020304"/>
                <a:sym typeface="Times New Roman" panose="02020603050405020304"/>
              </a:rPr>
              <a:t>Bagus</a:t>
            </a:r>
            <a:r>
              <a:rPr lang="en-US" sz="2000" dirty="0">
                <a:latin typeface="Times New Roman" panose="02020603050405020304"/>
                <a:ea typeface="Times New Roman" panose="02020603050405020304"/>
                <a:cs typeface="Times New Roman" panose="02020603050405020304"/>
                <a:sym typeface="Times New Roman" panose="02020603050405020304"/>
              </a:rPr>
              <a:t> Krishna Y. U, Yeong Min Jang </a:t>
            </a:r>
          </a:p>
        </p:txBody>
      </p:sp>
      <p:sp>
        <p:nvSpPr>
          <p:cNvPr id="186" name="Google Shape;186;g31748af98ab_0_470"/>
          <p:cNvSpPr txBox="1">
            <a:spLocks noGrp="1"/>
          </p:cNvSpPr>
          <p:nvPr>
            <p:ph type="dt" idx="10"/>
          </p:nvPr>
        </p:nvSpPr>
        <p:spPr>
          <a:xfrm>
            <a:off x="685800" y="444500"/>
            <a:ext cx="1600200" cy="216000"/>
          </a:xfrm>
          <a:prstGeom prst="rect">
            <a:avLst/>
          </a:prstGeom>
          <a:noFill/>
          <a:ln>
            <a:noFill/>
          </a:ln>
        </p:spPr>
        <p:txBody>
          <a:bodyPr spcFirstLastPara="1" wrap="square" lIns="91425" tIns="91425" rIns="91425" bIns="91425" anchor="b" anchorCtr="0">
            <a:noAutofit/>
          </a:bodyPr>
          <a:lstStyle/>
          <a:p>
            <a:pPr marL="0" marR="0" lvl="0" indent="0" algn="l" rtl="0">
              <a:spcBef>
                <a:spcPts val="0"/>
              </a:spcBef>
              <a:spcAft>
                <a:spcPts val="0"/>
              </a:spcAft>
              <a:buClr>
                <a:schemeClr val="dk1"/>
              </a:buClr>
              <a:buSzPts val="1400"/>
              <a:buFont typeface="Times New Roman" panose="02020603050405020304"/>
              <a:buNone/>
            </a:pPr>
            <a:r>
              <a:rPr lang="en-US"/>
              <a:t>November 2024</a:t>
            </a:r>
          </a:p>
        </p:txBody>
      </p:sp>
      <p:sp>
        <p:nvSpPr>
          <p:cNvPr id="187" name="Google Shape;187;g31748af98ab_0_470"/>
          <p:cNvSpPr txBox="1">
            <a:spLocks noGrp="1"/>
          </p:cNvSpPr>
          <p:nvPr>
            <p:ph type="ftr" idx="11"/>
          </p:nvPr>
        </p:nvSpPr>
        <p:spPr>
          <a:xfrm>
            <a:off x="4878388" y="6398039"/>
            <a:ext cx="4132200" cy="18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188" name="Google Shape;188;g31748af98ab_0_470"/>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2</a:t>
            </a:fld>
            <a:endParaRPr lang="en-US"/>
          </a:p>
        </p:txBody>
      </p:sp>
      <p:sp>
        <p:nvSpPr>
          <p:cNvPr id="189" name="Google Shape;189;g31748af98ab_0_470"/>
          <p:cNvSpPr txBox="1"/>
          <p:nvPr/>
        </p:nvSpPr>
        <p:spPr>
          <a:xfrm>
            <a:off x="2870553" y="4613276"/>
            <a:ext cx="3726600" cy="14700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640"/>
              </a:spcBef>
              <a:spcAft>
                <a:spcPts val="0"/>
              </a:spcAft>
              <a:buClr>
                <a:schemeClr val="dk1"/>
              </a:buClr>
              <a:buSzPts val="3200"/>
              <a:buFont typeface="Arial" panose="020B0604020202020204"/>
              <a:buNone/>
            </a:pPr>
            <a:r>
              <a:rPr lang="en-US" sz="1600">
                <a:solidFill>
                  <a:schemeClr val="dk1"/>
                </a:solidFill>
                <a:latin typeface="Times New Roman" panose="02020603050405020304"/>
                <a:ea typeface="Times New Roman" panose="02020603050405020304"/>
                <a:cs typeface="Times New Roman" panose="02020603050405020304"/>
                <a:sym typeface="Times New Roman" panose="02020603050405020304"/>
              </a:rPr>
              <a:t>Kookmin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31748af98ab_0_485"/>
          <p:cNvSpPr txBox="1">
            <a:spLocks noGrp="1"/>
          </p:cNvSpPr>
          <p:nvPr>
            <p:ph type="ctrTitle"/>
          </p:nvPr>
        </p:nvSpPr>
        <p:spPr>
          <a:xfrm>
            <a:off x="523800" y="622125"/>
            <a:ext cx="8096400" cy="836100"/>
          </a:xfrm>
          <a:prstGeom prst="rect">
            <a:avLst/>
          </a:prstGeom>
          <a:noFill/>
          <a:ln>
            <a:noFill/>
          </a:ln>
        </p:spPr>
        <p:txBody>
          <a:bodyPr spcFirstLastPara="1" wrap="square" lIns="91425" tIns="91425" rIns="91425" bIns="91425" anchor="ctr" anchorCtr="0">
            <a:normAutofit/>
          </a:bodyPr>
          <a:lstStyle/>
          <a:p>
            <a:pPr marL="0" marR="0" lvl="0" indent="0" algn="ctr" rtl="0">
              <a:lnSpc>
                <a:spcPct val="100000"/>
              </a:lnSpc>
              <a:spcBef>
                <a:spcPts val="0"/>
              </a:spcBef>
              <a:spcAft>
                <a:spcPts val="0"/>
              </a:spcAft>
              <a:buSzPts val="1556"/>
              <a:buNone/>
            </a:pPr>
            <a:r>
              <a:rPr lang="en-US">
                <a:solidFill>
                  <a:schemeClr val="dk1"/>
                </a:solidFill>
              </a:rPr>
              <a:t>Introduction</a:t>
            </a:r>
            <a:endParaRPr>
              <a:solidFill>
                <a:schemeClr val="dk1"/>
              </a:solidFill>
            </a:endParaRPr>
          </a:p>
        </p:txBody>
      </p:sp>
      <p:sp>
        <p:nvSpPr>
          <p:cNvPr id="196" name="Google Shape;196;g31748af98ab_0_485"/>
          <p:cNvSpPr txBox="1">
            <a:spLocks noGrp="1"/>
          </p:cNvSpPr>
          <p:nvPr>
            <p:ph type="dt" idx="10"/>
          </p:nvPr>
        </p:nvSpPr>
        <p:spPr>
          <a:xfrm>
            <a:off x="685800" y="444500"/>
            <a:ext cx="1600200" cy="2160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400"/>
              <a:buFont typeface="Times New Roman" panose="02020603050405020304"/>
              <a:buNone/>
            </a:pPr>
            <a:r>
              <a:rPr lang="en-US"/>
              <a:t>November 2024</a:t>
            </a:r>
          </a:p>
        </p:txBody>
      </p:sp>
      <p:sp>
        <p:nvSpPr>
          <p:cNvPr id="197" name="Google Shape;197;g31748af98ab_0_485"/>
          <p:cNvSpPr txBox="1">
            <a:spLocks noGrp="1"/>
          </p:cNvSpPr>
          <p:nvPr>
            <p:ph type="ftr" idx="11"/>
          </p:nvPr>
        </p:nvSpPr>
        <p:spPr>
          <a:xfrm>
            <a:off x="4878388" y="6398039"/>
            <a:ext cx="4132200" cy="18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198" name="Google Shape;198;g31748af98ab_0_485"/>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3</a:t>
            </a:fld>
            <a:endParaRPr lang="en-US"/>
          </a:p>
        </p:txBody>
      </p:sp>
      <p:sp>
        <p:nvSpPr>
          <p:cNvPr id="199" name="Google Shape;199;g31748af98ab_0_485"/>
          <p:cNvSpPr txBox="1">
            <a:spLocks noGrp="1"/>
          </p:cNvSpPr>
          <p:nvPr>
            <p:ph type="body" idx="4294967295"/>
          </p:nvPr>
        </p:nvSpPr>
        <p:spPr>
          <a:xfrm>
            <a:off x="457200" y="1417638"/>
            <a:ext cx="8229600" cy="4918500"/>
          </a:xfrm>
          <a:prstGeom prst="rect">
            <a:avLst/>
          </a:prstGeom>
          <a:noFill/>
          <a:ln>
            <a:noFill/>
          </a:ln>
        </p:spPr>
        <p:txBody>
          <a:bodyPr spcFirstLastPara="1" wrap="square" lIns="91425" tIns="45700" rIns="91425" bIns="45700" anchor="t" anchorCtr="0">
            <a:normAutofit fontScale="92500"/>
          </a:bodyPr>
          <a:lstStyle/>
          <a:p>
            <a:pPr marL="342900" lvl="0" indent="-342900" algn="just" rtl="0">
              <a:spcBef>
                <a:spcPts val="0"/>
              </a:spcBef>
              <a:spcAft>
                <a:spcPts val="0"/>
              </a:spcAft>
              <a:buClr>
                <a:schemeClr val="dk1"/>
              </a:buClr>
              <a:buSzPct val="100000"/>
              <a:buChar char="•"/>
            </a:pPr>
            <a:r>
              <a:rPr lang="en-US" sz="2400">
                <a:latin typeface="Times New Roman" panose="02020603050405020304"/>
                <a:ea typeface="Times New Roman" panose="02020603050405020304"/>
                <a:cs typeface="Times New Roman" panose="02020603050405020304"/>
                <a:sym typeface="Times New Roman" panose="02020603050405020304"/>
              </a:rPr>
              <a:t>Drones are used more in tasks like monitoring, delivery, and surveillance, they need strong and secure communication networks to operate effectively.</a:t>
            </a:r>
            <a:endParaRPr sz="2400">
              <a:latin typeface="Times New Roman" panose="02020603050405020304"/>
              <a:ea typeface="Times New Roman" panose="02020603050405020304"/>
              <a:cs typeface="Times New Roman" panose="02020603050405020304"/>
              <a:sym typeface="Times New Roman" panose="02020603050405020304"/>
            </a:endParaRPr>
          </a:p>
          <a:p>
            <a:pPr marL="342900" lvl="0" indent="-342900" algn="just" rtl="0">
              <a:spcBef>
                <a:spcPts val="0"/>
              </a:spcBef>
              <a:spcAft>
                <a:spcPts val="0"/>
              </a:spcAft>
              <a:buClr>
                <a:schemeClr val="dk1"/>
              </a:buClr>
              <a:buSzPct val="100000"/>
              <a:buChar char="•"/>
            </a:pPr>
            <a:r>
              <a:rPr lang="en-US" sz="2400">
                <a:latin typeface="Times New Roman" panose="02020603050405020304"/>
                <a:ea typeface="Times New Roman" panose="02020603050405020304"/>
                <a:cs typeface="Times New Roman" panose="02020603050405020304"/>
                <a:sym typeface="Times New Roman" panose="02020603050405020304"/>
              </a:rPr>
              <a:t>Traditional systems that use visible light struggle with accuracy in poor visibility, which can disrupt communication and data transfer.</a:t>
            </a:r>
          </a:p>
          <a:p>
            <a:pPr marL="342900" lvl="0" indent="-342900" algn="just" rtl="0">
              <a:spcBef>
                <a:spcPts val="445"/>
              </a:spcBef>
              <a:spcAft>
                <a:spcPts val="0"/>
              </a:spcAft>
              <a:buClr>
                <a:schemeClr val="dk1"/>
              </a:buClr>
              <a:buSzPct val="100000"/>
              <a:buChar char="•"/>
            </a:pPr>
            <a:r>
              <a:rPr lang="en-US" sz="2400">
                <a:latin typeface="Times New Roman" panose="02020603050405020304"/>
                <a:ea typeface="Times New Roman" panose="02020603050405020304"/>
                <a:cs typeface="Times New Roman" panose="02020603050405020304"/>
                <a:sym typeface="Times New Roman" panose="02020603050405020304"/>
              </a:rPr>
              <a:t>In contrast invisible light, such as infrared (IR) and near-infrared (NIR), works better in low-light or challenging environments.</a:t>
            </a:r>
          </a:p>
          <a:p>
            <a:pPr marL="342900" lvl="0" indent="-342900" algn="just" rtl="0">
              <a:spcBef>
                <a:spcPts val="445"/>
              </a:spcBef>
              <a:spcAft>
                <a:spcPts val="0"/>
              </a:spcAft>
              <a:buClr>
                <a:schemeClr val="dk1"/>
              </a:buClr>
              <a:buSzPct val="100000"/>
              <a:buChar char="•"/>
            </a:pPr>
            <a:r>
              <a:rPr lang="en-US" sz="2400">
                <a:latin typeface="Times New Roman" panose="02020603050405020304"/>
                <a:ea typeface="Times New Roman" panose="02020603050405020304"/>
                <a:cs typeface="Times New Roman" panose="02020603050405020304"/>
                <a:sym typeface="Times New Roman" panose="02020603050405020304"/>
              </a:rPr>
              <a:t>By using deep-learning models, such convolutional neural networks (CNNs),  detecting and tracking objects quickly and accurately.</a:t>
            </a:r>
            <a:endParaRPr sz="2400">
              <a:latin typeface="Times New Roman" panose="02020603050405020304"/>
              <a:ea typeface="Times New Roman" panose="02020603050405020304"/>
              <a:cs typeface="Times New Roman" panose="02020603050405020304"/>
              <a:sym typeface="Times New Roman" panose="02020603050405020304"/>
            </a:endParaRPr>
          </a:p>
          <a:p>
            <a:pPr marL="342900" lvl="0" indent="-342900" algn="just" rtl="0">
              <a:spcBef>
                <a:spcPts val="445"/>
              </a:spcBef>
              <a:spcAft>
                <a:spcPts val="0"/>
              </a:spcAft>
              <a:buClr>
                <a:schemeClr val="dk1"/>
              </a:buClr>
              <a:buSzPct val="100000"/>
              <a:buChar char="•"/>
            </a:pPr>
            <a:r>
              <a:rPr lang="en-US" sz="2400">
                <a:latin typeface="Times New Roman" panose="02020603050405020304"/>
                <a:ea typeface="Times New Roman" panose="02020603050405020304"/>
                <a:cs typeface="Times New Roman" panose="02020603050405020304"/>
                <a:sym typeface="Times New Roman" panose="02020603050405020304"/>
              </a:rPr>
              <a:t>By applying these models to IR and NIR data, drones can detect communication signals more reliably in complex environments.</a:t>
            </a:r>
          </a:p>
          <a:p>
            <a:pPr marL="342900" lvl="0" indent="-201930" algn="just" rtl="0">
              <a:spcBef>
                <a:spcPts val="445"/>
              </a:spcBef>
              <a:spcAft>
                <a:spcPts val="0"/>
              </a:spcAft>
              <a:buClr>
                <a:schemeClr val="dk1"/>
              </a:buClr>
              <a:buSzPct val="100000"/>
              <a:buNone/>
            </a:pPr>
            <a:endParaRPr sz="24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31748af98ab_0_506"/>
          <p:cNvSpPr txBox="1">
            <a:spLocks noGrp="1"/>
          </p:cNvSpPr>
          <p:nvPr>
            <p:ph type="ctrTitle"/>
          </p:nvPr>
        </p:nvSpPr>
        <p:spPr>
          <a:xfrm>
            <a:off x="523800" y="622125"/>
            <a:ext cx="8096400" cy="836100"/>
          </a:xfrm>
          <a:prstGeom prst="rect">
            <a:avLst/>
          </a:prstGeom>
          <a:noFill/>
          <a:ln>
            <a:noFill/>
          </a:ln>
        </p:spPr>
        <p:txBody>
          <a:bodyPr spcFirstLastPara="1" wrap="square" lIns="91425" tIns="91425" rIns="91425" bIns="91425" anchor="ctr" anchorCtr="0">
            <a:normAutofit/>
          </a:bodyPr>
          <a:lstStyle/>
          <a:p>
            <a:pPr marL="0" marR="0" lvl="0" indent="0" algn="ctr" rtl="0">
              <a:lnSpc>
                <a:spcPct val="100000"/>
              </a:lnSpc>
              <a:spcBef>
                <a:spcPts val="0"/>
              </a:spcBef>
              <a:spcAft>
                <a:spcPts val="0"/>
              </a:spcAft>
              <a:buSzPts val="1556"/>
              <a:buNone/>
            </a:pPr>
            <a:r>
              <a:rPr lang="en-US">
                <a:solidFill>
                  <a:schemeClr val="dk1"/>
                </a:solidFill>
              </a:rPr>
              <a:t>Existing Solutions</a:t>
            </a:r>
            <a:endParaRPr>
              <a:solidFill>
                <a:schemeClr val="dk1"/>
              </a:solidFill>
            </a:endParaRPr>
          </a:p>
        </p:txBody>
      </p:sp>
      <p:sp>
        <p:nvSpPr>
          <p:cNvPr id="206" name="Google Shape;206;g31748af98ab_0_506"/>
          <p:cNvSpPr txBox="1">
            <a:spLocks noGrp="1"/>
          </p:cNvSpPr>
          <p:nvPr>
            <p:ph type="dt" idx="10"/>
          </p:nvPr>
        </p:nvSpPr>
        <p:spPr>
          <a:xfrm>
            <a:off x="685800" y="444500"/>
            <a:ext cx="1600200" cy="2160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400"/>
              <a:buFont typeface="Times New Roman" panose="02020603050405020304"/>
              <a:buNone/>
            </a:pPr>
            <a:r>
              <a:rPr lang="en-US"/>
              <a:t>November 2024</a:t>
            </a:r>
          </a:p>
        </p:txBody>
      </p:sp>
      <p:sp>
        <p:nvSpPr>
          <p:cNvPr id="207" name="Google Shape;207;g31748af98ab_0_506"/>
          <p:cNvSpPr txBox="1">
            <a:spLocks noGrp="1"/>
          </p:cNvSpPr>
          <p:nvPr>
            <p:ph type="ftr" idx="11"/>
          </p:nvPr>
        </p:nvSpPr>
        <p:spPr>
          <a:xfrm>
            <a:off x="4878388" y="6398039"/>
            <a:ext cx="4132200" cy="18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208" name="Google Shape;208;g31748af98ab_0_506"/>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4</a:t>
            </a:fld>
            <a:endParaRPr lang="en-US"/>
          </a:p>
        </p:txBody>
      </p:sp>
      <p:sp>
        <p:nvSpPr>
          <p:cNvPr id="209" name="Google Shape;209;g31748af98ab_0_506"/>
          <p:cNvSpPr txBox="1">
            <a:spLocks noGrp="1"/>
          </p:cNvSpPr>
          <p:nvPr>
            <p:ph type="body" idx="4294967295"/>
          </p:nvPr>
        </p:nvSpPr>
        <p:spPr>
          <a:xfrm>
            <a:off x="457200" y="1417638"/>
            <a:ext cx="8229600" cy="4918500"/>
          </a:xfrm>
          <a:prstGeom prst="rect">
            <a:avLst/>
          </a:prstGeom>
          <a:noFill/>
          <a:ln>
            <a:noFill/>
          </a:ln>
        </p:spPr>
        <p:txBody>
          <a:bodyPr spcFirstLastPara="1" wrap="square" lIns="91425" tIns="45700" rIns="91425" bIns="45700" anchor="t" anchorCtr="0">
            <a:normAutofit/>
          </a:bodyPr>
          <a:lstStyle/>
          <a:p>
            <a:pPr marL="457200" lvl="0" indent="-381000" algn="just" rtl="0">
              <a:spcBef>
                <a:spcPts val="0"/>
              </a:spcBef>
              <a:spcAft>
                <a:spcPts val="0"/>
              </a:spcAft>
              <a:buSzPts val="2400"/>
              <a:buFont typeface="Times New Roman" panose="02020603050405020304"/>
              <a:buAutoNum type="arabicPeriod"/>
            </a:pPr>
            <a:r>
              <a:rPr lang="en-US" sz="2400" b="1" dirty="0">
                <a:latin typeface="Times New Roman" panose="02020603050405020304"/>
                <a:ea typeface="Times New Roman" panose="02020603050405020304"/>
                <a:cs typeface="Times New Roman" panose="02020603050405020304"/>
                <a:sym typeface="Times New Roman" panose="02020603050405020304"/>
              </a:rPr>
              <a:t>Visible Light Communication (VLC) Systems</a:t>
            </a:r>
            <a:endParaRPr sz="2400" b="1"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r>
              <a:rPr lang="en-US" sz="2000" dirty="0">
                <a:latin typeface="Times New Roman" panose="02020603050405020304"/>
                <a:ea typeface="Times New Roman" panose="02020603050405020304"/>
                <a:cs typeface="Times New Roman" panose="02020603050405020304"/>
                <a:sym typeface="Times New Roman" panose="02020603050405020304"/>
              </a:rPr>
              <a:t>VLC is a form of optical wireless communication that uses light-emitting diodes (LEDs) to transmit data by rapidly switching the LEDs on and off at speeds imperceptible to the human eye. VLC operates within the visible light spectrum (400 ~ 700 nm) and is an emerging technology for high-speed, short-range communication.</a:t>
            </a:r>
            <a:endParaRPr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342900" lvl="0" indent="-201930" algn="just" rtl="0">
              <a:spcBef>
                <a:spcPts val="445"/>
              </a:spcBef>
              <a:spcAft>
                <a:spcPts val="0"/>
              </a:spcAft>
              <a:buClr>
                <a:schemeClr val="dk1"/>
              </a:buClr>
              <a:buSzPts val="2400"/>
              <a:buNone/>
            </a:pPr>
            <a:endParaRPr sz="2400" dirty="0">
              <a:latin typeface="Times New Roman" panose="02020603050405020304"/>
              <a:ea typeface="Times New Roman" panose="02020603050405020304"/>
              <a:cs typeface="Times New Roman" panose="02020603050405020304"/>
              <a:sym typeface="Times New Roman" panose="02020603050405020304"/>
            </a:endParaRPr>
          </a:p>
        </p:txBody>
      </p:sp>
      <p:graphicFrame>
        <p:nvGraphicFramePr>
          <p:cNvPr id="210" name="Google Shape;210;g31748af98ab_0_506"/>
          <p:cNvGraphicFramePr/>
          <p:nvPr/>
        </p:nvGraphicFramePr>
        <p:xfrm>
          <a:off x="952500" y="3519050"/>
          <a:ext cx="7239000" cy="2468760"/>
        </p:xfrm>
        <a:graphic>
          <a:graphicData uri="http://schemas.openxmlformats.org/drawingml/2006/table">
            <a:tbl>
              <a:tblPr>
                <a:noFill/>
                <a:tableStyleId>{81CB0D37-793D-4EE8-A8FB-DB5AE6AD334C}</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1800" b="1">
                          <a:latin typeface="Times New Roman" panose="02020603050405020304"/>
                          <a:ea typeface="Times New Roman" panose="02020603050405020304"/>
                          <a:cs typeface="Times New Roman" panose="02020603050405020304"/>
                          <a:sym typeface="Times New Roman" panose="02020603050405020304"/>
                        </a:rPr>
                        <a:t>Advantages</a:t>
                      </a:r>
                      <a:endParaRPr sz="1800" b="1">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1800" b="1">
                          <a:latin typeface="Times New Roman" panose="02020603050405020304"/>
                          <a:ea typeface="Times New Roman" panose="02020603050405020304"/>
                          <a:cs typeface="Times New Roman" panose="02020603050405020304"/>
                          <a:sym typeface="Times New Roman" panose="02020603050405020304"/>
                        </a:rPr>
                        <a:t>Disadvantages</a:t>
                      </a:r>
                      <a:endParaRPr sz="1800" b="1">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The rapid on/off switching of LEDs supports fast data transmission.</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Requires direct LoS between the transmitter and receiver, limiting mobility and flexibility.</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Systems can operate in close proximity without significant interference.</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Bright light sources, like sunlight, can disrupt VLC signals</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Depends on LEDs, might be not practical</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g31750f41646_1_20"/>
          <p:cNvSpPr txBox="1">
            <a:spLocks noGrp="1"/>
          </p:cNvSpPr>
          <p:nvPr>
            <p:ph type="ctrTitle"/>
          </p:nvPr>
        </p:nvSpPr>
        <p:spPr>
          <a:xfrm>
            <a:off x="523800" y="622125"/>
            <a:ext cx="8096400" cy="836100"/>
          </a:xfrm>
          <a:prstGeom prst="rect">
            <a:avLst/>
          </a:prstGeom>
          <a:noFill/>
          <a:ln>
            <a:noFill/>
          </a:ln>
        </p:spPr>
        <p:txBody>
          <a:bodyPr spcFirstLastPara="1" wrap="square" lIns="91425" tIns="91425" rIns="91425" bIns="91425" anchor="ctr" anchorCtr="0">
            <a:normAutofit/>
          </a:bodyPr>
          <a:lstStyle/>
          <a:p>
            <a:pPr marL="0" marR="0" lvl="0" indent="0" algn="ctr" rtl="0">
              <a:lnSpc>
                <a:spcPct val="100000"/>
              </a:lnSpc>
              <a:spcBef>
                <a:spcPts val="0"/>
              </a:spcBef>
              <a:spcAft>
                <a:spcPts val="0"/>
              </a:spcAft>
              <a:buSzPts val="1556"/>
              <a:buNone/>
            </a:pPr>
            <a:r>
              <a:rPr lang="en-US">
                <a:solidFill>
                  <a:schemeClr val="dk1"/>
                </a:solidFill>
              </a:rPr>
              <a:t>Existing Solutions</a:t>
            </a:r>
            <a:endParaRPr>
              <a:solidFill>
                <a:schemeClr val="dk1"/>
              </a:solidFill>
            </a:endParaRPr>
          </a:p>
        </p:txBody>
      </p:sp>
      <p:sp>
        <p:nvSpPr>
          <p:cNvPr id="217" name="Google Shape;217;g31750f41646_1_20"/>
          <p:cNvSpPr txBox="1">
            <a:spLocks noGrp="1"/>
          </p:cNvSpPr>
          <p:nvPr>
            <p:ph type="dt" idx="10"/>
          </p:nvPr>
        </p:nvSpPr>
        <p:spPr>
          <a:xfrm>
            <a:off x="685800" y="444500"/>
            <a:ext cx="1600200" cy="2160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400"/>
              <a:buFont typeface="Times New Roman" panose="02020603050405020304"/>
              <a:buNone/>
            </a:pPr>
            <a:r>
              <a:rPr lang="en-US"/>
              <a:t>November 2024</a:t>
            </a:r>
          </a:p>
        </p:txBody>
      </p:sp>
      <p:sp>
        <p:nvSpPr>
          <p:cNvPr id="218" name="Google Shape;218;g31750f41646_1_20"/>
          <p:cNvSpPr txBox="1">
            <a:spLocks noGrp="1"/>
          </p:cNvSpPr>
          <p:nvPr>
            <p:ph type="ftr" idx="11"/>
          </p:nvPr>
        </p:nvSpPr>
        <p:spPr>
          <a:xfrm>
            <a:off x="4878388" y="6398039"/>
            <a:ext cx="4132200" cy="18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219" name="Google Shape;219;g31750f41646_1_20"/>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5</a:t>
            </a:fld>
            <a:endParaRPr lang="en-US"/>
          </a:p>
        </p:txBody>
      </p:sp>
      <p:sp>
        <p:nvSpPr>
          <p:cNvPr id="220" name="Google Shape;220;g31750f41646_1_20"/>
          <p:cNvSpPr txBox="1">
            <a:spLocks noGrp="1"/>
          </p:cNvSpPr>
          <p:nvPr>
            <p:ph type="body" idx="4294967295"/>
          </p:nvPr>
        </p:nvSpPr>
        <p:spPr>
          <a:xfrm>
            <a:off x="457200" y="1417638"/>
            <a:ext cx="8229600" cy="4918500"/>
          </a:xfrm>
          <a:prstGeom prst="rect">
            <a:avLst/>
          </a:prstGeom>
          <a:noFill/>
          <a:ln>
            <a:noFill/>
          </a:ln>
        </p:spPr>
        <p:txBody>
          <a:bodyPr spcFirstLastPara="1" wrap="square" lIns="91425" tIns="45700" rIns="91425" bIns="45700" anchor="t" anchorCtr="0">
            <a:normAutofit/>
          </a:bodyPr>
          <a:lstStyle/>
          <a:p>
            <a:pPr marL="76200" lvl="0" indent="0" algn="just" rtl="0">
              <a:spcBef>
                <a:spcPts val="0"/>
              </a:spcBef>
              <a:spcAft>
                <a:spcPts val="0"/>
              </a:spcAft>
              <a:buSzPts val="2400"/>
              <a:buNone/>
            </a:pPr>
            <a:r>
              <a:rPr lang="en-US" sz="2400" b="1" dirty="0">
                <a:latin typeface="Times New Roman" panose="02020603050405020304"/>
                <a:ea typeface="Times New Roman" panose="02020603050405020304"/>
                <a:cs typeface="Times New Roman" panose="02020603050405020304"/>
                <a:sym typeface="Times New Roman" panose="02020603050405020304"/>
              </a:rPr>
              <a:t>2. Camera-Based OWC (OCC)</a:t>
            </a:r>
            <a:endParaRPr sz="2400" b="1"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r>
              <a:rPr lang="en-US" sz="2000" dirty="0">
                <a:latin typeface="Times New Roman" panose="02020603050405020304"/>
                <a:ea typeface="Times New Roman" panose="02020603050405020304"/>
                <a:cs typeface="Times New Roman" panose="02020603050405020304"/>
                <a:sym typeface="Times New Roman" panose="02020603050405020304"/>
              </a:rPr>
              <a:t>Camera-based OWC leverages cameras as receivers to detect modulated light signals transmitted by LEDs or other light sources.  It well-suited for dynamic environments where devices are mobile or need to capture signals from multiple angles.</a:t>
            </a:r>
            <a:endParaRPr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0"/>
              </a:spcBef>
              <a:spcAft>
                <a:spcPts val="0"/>
              </a:spcAft>
              <a:buNone/>
            </a:pPr>
            <a:endParaRPr sz="2400" dirty="0">
              <a:latin typeface="Times New Roman" panose="02020603050405020304"/>
              <a:ea typeface="Times New Roman" panose="02020603050405020304"/>
              <a:cs typeface="Times New Roman" panose="02020603050405020304"/>
              <a:sym typeface="Times New Roman" panose="02020603050405020304"/>
            </a:endParaRPr>
          </a:p>
          <a:p>
            <a:pPr marL="342900" lvl="0" indent="-201930" algn="just" rtl="0">
              <a:spcBef>
                <a:spcPts val="445"/>
              </a:spcBef>
              <a:spcAft>
                <a:spcPts val="0"/>
              </a:spcAft>
              <a:buClr>
                <a:schemeClr val="dk1"/>
              </a:buClr>
              <a:buSzPts val="2400"/>
              <a:buNone/>
            </a:pPr>
            <a:endParaRPr sz="2400" dirty="0">
              <a:latin typeface="Times New Roman" panose="02020603050405020304"/>
              <a:ea typeface="Times New Roman" panose="02020603050405020304"/>
              <a:cs typeface="Times New Roman" panose="02020603050405020304"/>
              <a:sym typeface="Times New Roman" panose="02020603050405020304"/>
            </a:endParaRPr>
          </a:p>
        </p:txBody>
      </p:sp>
      <p:graphicFrame>
        <p:nvGraphicFramePr>
          <p:cNvPr id="221" name="Google Shape;221;g31750f41646_1_20"/>
          <p:cNvGraphicFramePr/>
          <p:nvPr/>
        </p:nvGraphicFramePr>
        <p:xfrm>
          <a:off x="952500" y="3257450"/>
          <a:ext cx="7239000" cy="2712600"/>
        </p:xfrm>
        <a:graphic>
          <a:graphicData uri="http://schemas.openxmlformats.org/drawingml/2006/table">
            <a:tbl>
              <a:tblPr>
                <a:noFill/>
                <a:tableStyleId>{81CB0D37-793D-4EE8-A8FB-DB5AE6AD334C}</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1800" b="1">
                          <a:latin typeface="Times New Roman" panose="02020603050405020304"/>
                          <a:ea typeface="Times New Roman" panose="02020603050405020304"/>
                          <a:cs typeface="Times New Roman" panose="02020603050405020304"/>
                          <a:sym typeface="Times New Roman" panose="02020603050405020304"/>
                        </a:rPr>
                        <a:t>Advantages</a:t>
                      </a:r>
                      <a:endParaRPr sz="1800" b="1">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US" sz="1800" b="1">
                          <a:latin typeface="Times New Roman" panose="02020603050405020304"/>
                          <a:ea typeface="Times New Roman" panose="02020603050405020304"/>
                          <a:cs typeface="Times New Roman" panose="02020603050405020304"/>
                          <a:sym typeface="Times New Roman" panose="02020603050405020304"/>
                        </a:rPr>
                        <a:t>Disadvantages</a:t>
                      </a:r>
                      <a:endParaRPr sz="1800" b="1">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502350">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Can interpret modulated light patterns, enabling more detailed data encoding.</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Cameras have slower frame rates, limiting data transmission speed.</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Devices like smartphones and drones, already have cameras that can be repurposed for OWC.</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Can be affected by ambient lighting, leading to potential interference.</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Can handle non-line-of-sight communication</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tc>
                  <a:txBody>
                    <a:bodyPr/>
                    <a:lstStyle/>
                    <a:p>
                      <a:pPr marL="0" lvl="0" indent="0" algn="l" rtl="0">
                        <a:spcBef>
                          <a:spcPts val="0"/>
                        </a:spcBef>
                        <a:spcAft>
                          <a:spcPts val="0"/>
                        </a:spcAft>
                        <a:buNone/>
                      </a:pPr>
                      <a:r>
                        <a:rPr lang="en-US" sz="1600">
                          <a:latin typeface="Times New Roman" panose="02020603050405020304"/>
                          <a:ea typeface="Times New Roman" panose="02020603050405020304"/>
                          <a:cs typeface="Times New Roman" panose="02020603050405020304"/>
                          <a:sym typeface="Times New Roman" panose="02020603050405020304"/>
                        </a:rPr>
                        <a:t>Wide-angle camera capture can unknown signals beyond the intended area</a:t>
                      </a:r>
                      <a:endParaRPr sz="1600">
                        <a:latin typeface="Times New Roman" panose="02020603050405020304"/>
                        <a:ea typeface="Times New Roman" panose="02020603050405020304"/>
                        <a:cs typeface="Times New Roman" panose="02020603050405020304"/>
                        <a:sym typeface="Times New Roman" panose="02020603050405020304"/>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CCCCC"/>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31748af98ab_0_515"/>
          <p:cNvSpPr txBox="1">
            <a:spLocks noGrp="1"/>
          </p:cNvSpPr>
          <p:nvPr>
            <p:ph type="ctrTitle"/>
          </p:nvPr>
        </p:nvSpPr>
        <p:spPr>
          <a:xfrm>
            <a:off x="523800" y="622125"/>
            <a:ext cx="8096400" cy="836100"/>
          </a:xfrm>
          <a:prstGeom prst="rect">
            <a:avLst/>
          </a:prstGeom>
          <a:noFill/>
          <a:ln>
            <a:noFill/>
          </a:ln>
        </p:spPr>
        <p:txBody>
          <a:bodyPr spcFirstLastPara="1" wrap="square" lIns="91425" tIns="91425" rIns="91425" bIns="91425" anchor="ctr" anchorCtr="0">
            <a:normAutofit/>
          </a:bodyPr>
          <a:lstStyle/>
          <a:p>
            <a:pPr marL="0" marR="0" lvl="0" indent="0" algn="ctr" rtl="0">
              <a:lnSpc>
                <a:spcPct val="100000"/>
              </a:lnSpc>
              <a:spcBef>
                <a:spcPts val="0"/>
              </a:spcBef>
              <a:spcAft>
                <a:spcPts val="0"/>
              </a:spcAft>
              <a:buSzPts val="1556"/>
              <a:buNone/>
            </a:pPr>
            <a:r>
              <a:rPr lang="en-US">
                <a:solidFill>
                  <a:schemeClr val="dk1"/>
                </a:solidFill>
              </a:rPr>
              <a:t>Proposed Solutions</a:t>
            </a:r>
            <a:endParaRPr>
              <a:solidFill>
                <a:schemeClr val="dk1"/>
              </a:solidFill>
            </a:endParaRPr>
          </a:p>
        </p:txBody>
      </p:sp>
      <p:sp>
        <p:nvSpPr>
          <p:cNvPr id="228" name="Google Shape;228;g31748af98ab_0_515"/>
          <p:cNvSpPr txBox="1">
            <a:spLocks noGrp="1"/>
          </p:cNvSpPr>
          <p:nvPr>
            <p:ph type="dt" idx="10"/>
          </p:nvPr>
        </p:nvSpPr>
        <p:spPr>
          <a:xfrm>
            <a:off x="685800" y="444500"/>
            <a:ext cx="1600200" cy="2160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400"/>
              <a:buFont typeface="Times New Roman" panose="02020603050405020304"/>
              <a:buNone/>
            </a:pPr>
            <a:r>
              <a:rPr lang="en-US"/>
              <a:t>November 2024</a:t>
            </a:r>
          </a:p>
        </p:txBody>
      </p:sp>
      <p:sp>
        <p:nvSpPr>
          <p:cNvPr id="229" name="Google Shape;229;g31748af98ab_0_515"/>
          <p:cNvSpPr txBox="1">
            <a:spLocks noGrp="1"/>
          </p:cNvSpPr>
          <p:nvPr>
            <p:ph type="ftr" idx="11"/>
          </p:nvPr>
        </p:nvSpPr>
        <p:spPr>
          <a:xfrm>
            <a:off x="4878388" y="6398039"/>
            <a:ext cx="4132200" cy="18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230" name="Google Shape;230;g31748af98ab_0_515"/>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6</a:t>
            </a:fld>
            <a:endParaRPr lang="en-US"/>
          </a:p>
        </p:txBody>
      </p:sp>
      <p:sp>
        <p:nvSpPr>
          <p:cNvPr id="231" name="Google Shape;231;g31748af98ab_0_515"/>
          <p:cNvSpPr txBox="1">
            <a:spLocks noGrp="1"/>
          </p:cNvSpPr>
          <p:nvPr>
            <p:ph type="body" idx="4294967295"/>
          </p:nvPr>
        </p:nvSpPr>
        <p:spPr>
          <a:xfrm>
            <a:off x="457200" y="1417638"/>
            <a:ext cx="8229600" cy="4918500"/>
          </a:xfrm>
          <a:prstGeom prst="rect">
            <a:avLst/>
          </a:prstGeom>
          <a:noFill/>
          <a:ln>
            <a:noFill/>
          </a:ln>
        </p:spPr>
        <p:txBody>
          <a:bodyPr spcFirstLastPara="1" wrap="square" lIns="91425" tIns="45700" rIns="91425" bIns="45700" anchor="t" anchorCtr="0">
            <a:normAutofit/>
          </a:bodyPr>
          <a:lstStyle/>
          <a:p>
            <a:pPr marL="342900" lvl="0" indent="-354330" algn="just" rtl="0">
              <a:spcBef>
                <a:spcPts val="445"/>
              </a:spcBef>
              <a:spcAft>
                <a:spcPts val="0"/>
              </a:spcAft>
              <a:buClr>
                <a:schemeClr val="dk1"/>
              </a:buClr>
              <a:buSzPts val="2400"/>
              <a:buChar char="•"/>
            </a:pPr>
            <a:r>
              <a:rPr lang="en-US" sz="2400">
                <a:latin typeface="Times New Roman" panose="02020603050405020304"/>
                <a:ea typeface="Times New Roman" panose="02020603050405020304"/>
                <a:cs typeface="Times New Roman" panose="02020603050405020304"/>
                <a:sym typeface="Times New Roman" panose="02020603050405020304"/>
              </a:rPr>
              <a:t>Using IR/NIR wavelengths, the system can avoid interference from ambient visible light and maintain communication under diverse lighting conditions (day, night, indoors, outdoors).</a:t>
            </a:r>
            <a:endParaRPr sz="2400">
              <a:latin typeface="Times New Roman" panose="02020603050405020304"/>
              <a:ea typeface="Times New Roman" panose="02020603050405020304"/>
              <a:cs typeface="Times New Roman" panose="02020603050405020304"/>
              <a:sym typeface="Times New Roman" panose="02020603050405020304"/>
            </a:endParaRPr>
          </a:p>
          <a:p>
            <a:pPr marL="342900" lvl="0" indent="-354330" algn="just" rtl="0">
              <a:spcBef>
                <a:spcPts val="445"/>
              </a:spcBef>
              <a:spcAft>
                <a:spcPts val="0"/>
              </a:spcAft>
              <a:buSzPts val="2400"/>
              <a:buFont typeface="Times New Roman" panose="02020603050405020304"/>
              <a:buChar char="•"/>
            </a:pPr>
            <a:r>
              <a:rPr lang="en-US" sz="2400">
                <a:latin typeface="Times New Roman" panose="02020603050405020304"/>
                <a:ea typeface="Times New Roman" panose="02020603050405020304"/>
                <a:cs typeface="Times New Roman" panose="02020603050405020304"/>
                <a:sym typeface="Times New Roman" panose="02020603050405020304"/>
              </a:rPr>
              <a:t>IR/NIR signals can extend the range of communication by reducing signal loss from visible light interferences.</a:t>
            </a:r>
            <a:endParaRPr sz="2400">
              <a:latin typeface="Times New Roman" panose="02020603050405020304"/>
              <a:ea typeface="Times New Roman" panose="02020603050405020304"/>
              <a:cs typeface="Times New Roman" panose="02020603050405020304"/>
              <a:sym typeface="Times New Roman" panose="02020603050405020304"/>
            </a:endParaRPr>
          </a:p>
          <a:p>
            <a:pPr marL="457200" lvl="0" indent="0" algn="just" rtl="0">
              <a:spcBef>
                <a:spcPts val="445"/>
              </a:spcBef>
              <a:spcAft>
                <a:spcPts val="0"/>
              </a:spcAft>
              <a:buNone/>
            </a:pPr>
            <a:endParaRPr sz="2400">
              <a:latin typeface="Times New Roman" panose="02020603050405020304"/>
              <a:ea typeface="Times New Roman" panose="02020603050405020304"/>
              <a:cs typeface="Times New Roman" panose="02020603050405020304"/>
              <a:sym typeface="Times New Roman" panose="02020603050405020304"/>
            </a:endParaRPr>
          </a:p>
        </p:txBody>
      </p:sp>
      <p:pic>
        <p:nvPicPr>
          <p:cNvPr id="232" name="Google Shape;232;g31748af98ab_0_515"/>
          <p:cNvPicPr preferRelativeResize="0"/>
          <p:nvPr/>
        </p:nvPicPr>
        <p:blipFill>
          <a:blip r:embed="rId3"/>
          <a:stretch>
            <a:fillRect/>
          </a:stretch>
        </p:blipFill>
        <p:spPr>
          <a:xfrm>
            <a:off x="879075" y="3578351"/>
            <a:ext cx="7462200" cy="1978501"/>
          </a:xfrm>
          <a:prstGeom prst="rect">
            <a:avLst/>
          </a:prstGeom>
          <a:noFill/>
          <a:ln>
            <a:noFill/>
          </a:ln>
        </p:spPr>
      </p:pic>
      <p:sp>
        <p:nvSpPr>
          <p:cNvPr id="233" name="Google Shape;233;g31748af98ab_0_515"/>
          <p:cNvSpPr txBox="1"/>
          <p:nvPr/>
        </p:nvSpPr>
        <p:spPr>
          <a:xfrm>
            <a:off x="1819796" y="5372450"/>
            <a:ext cx="5504400" cy="307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atin typeface="Times New Roman" panose="02020603050405020304"/>
                <a:ea typeface="Times New Roman" panose="02020603050405020304"/>
                <a:cs typeface="Times New Roman" panose="02020603050405020304"/>
                <a:sym typeface="Times New Roman" panose="02020603050405020304"/>
              </a:rPr>
              <a:t>Fig. 1: Drone Systems using IR/NIR Wireless </a:t>
            </a:r>
            <a:r>
              <a:rPr lang="en-US">
                <a:solidFill>
                  <a:schemeClr val="dk1"/>
                </a:solidFill>
                <a:latin typeface="Times New Roman" panose="02020603050405020304"/>
                <a:ea typeface="Times New Roman" panose="02020603050405020304"/>
                <a:cs typeface="Times New Roman" panose="02020603050405020304"/>
                <a:sym typeface="Times New Roman" panose="02020603050405020304"/>
              </a:rPr>
              <a:t>Communication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g31750f41b9c_0_4"/>
          <p:cNvSpPr txBox="1">
            <a:spLocks noGrp="1"/>
          </p:cNvSpPr>
          <p:nvPr>
            <p:ph type="ctrTitle"/>
          </p:nvPr>
        </p:nvSpPr>
        <p:spPr>
          <a:xfrm>
            <a:off x="523800" y="622125"/>
            <a:ext cx="8096400" cy="836100"/>
          </a:xfrm>
          <a:prstGeom prst="rect">
            <a:avLst/>
          </a:prstGeom>
          <a:noFill/>
          <a:ln>
            <a:noFill/>
          </a:ln>
        </p:spPr>
        <p:txBody>
          <a:bodyPr spcFirstLastPara="1" wrap="square" lIns="91425" tIns="91425" rIns="91425" bIns="91425" anchor="ctr" anchorCtr="0">
            <a:normAutofit/>
          </a:bodyPr>
          <a:lstStyle/>
          <a:p>
            <a:pPr marL="0" marR="0" lvl="0" indent="0" algn="ctr" rtl="0">
              <a:lnSpc>
                <a:spcPct val="100000"/>
              </a:lnSpc>
              <a:spcBef>
                <a:spcPts val="0"/>
              </a:spcBef>
              <a:spcAft>
                <a:spcPts val="0"/>
              </a:spcAft>
              <a:buSzPts val="1556"/>
              <a:buNone/>
            </a:pPr>
            <a:r>
              <a:rPr lang="en-US">
                <a:solidFill>
                  <a:schemeClr val="dk1"/>
                </a:solidFill>
              </a:rPr>
              <a:t>Proposed Solutions</a:t>
            </a:r>
            <a:endParaRPr>
              <a:solidFill>
                <a:schemeClr val="dk1"/>
              </a:solidFill>
            </a:endParaRPr>
          </a:p>
        </p:txBody>
      </p:sp>
      <p:sp>
        <p:nvSpPr>
          <p:cNvPr id="240" name="Google Shape;240;g31750f41b9c_0_4"/>
          <p:cNvSpPr txBox="1">
            <a:spLocks noGrp="1"/>
          </p:cNvSpPr>
          <p:nvPr>
            <p:ph type="dt" idx="10"/>
          </p:nvPr>
        </p:nvSpPr>
        <p:spPr>
          <a:xfrm>
            <a:off x="685800" y="444500"/>
            <a:ext cx="1600200" cy="2160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400"/>
              <a:buFont typeface="Times New Roman" panose="02020603050405020304"/>
              <a:buNone/>
            </a:pPr>
            <a:r>
              <a:rPr lang="en-US"/>
              <a:t>November 2024</a:t>
            </a:r>
          </a:p>
        </p:txBody>
      </p:sp>
      <p:sp>
        <p:nvSpPr>
          <p:cNvPr id="241" name="Google Shape;241;g31750f41b9c_0_4"/>
          <p:cNvSpPr txBox="1">
            <a:spLocks noGrp="1"/>
          </p:cNvSpPr>
          <p:nvPr>
            <p:ph type="ftr" idx="11"/>
          </p:nvPr>
        </p:nvSpPr>
        <p:spPr>
          <a:xfrm>
            <a:off x="4878388" y="6398039"/>
            <a:ext cx="4132200" cy="18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242" name="Google Shape;242;g31750f41b9c_0_4"/>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7</a:t>
            </a:fld>
            <a:endParaRPr lang="en-US"/>
          </a:p>
        </p:txBody>
      </p:sp>
      <p:sp>
        <p:nvSpPr>
          <p:cNvPr id="243" name="Google Shape;243;g31750f41b9c_0_4"/>
          <p:cNvSpPr txBox="1">
            <a:spLocks noGrp="1"/>
          </p:cNvSpPr>
          <p:nvPr>
            <p:ph type="body" idx="4294967295"/>
          </p:nvPr>
        </p:nvSpPr>
        <p:spPr>
          <a:xfrm>
            <a:off x="457200" y="1417638"/>
            <a:ext cx="8229600" cy="4918500"/>
          </a:xfrm>
          <a:prstGeom prst="rect">
            <a:avLst/>
          </a:prstGeom>
          <a:noFill/>
          <a:ln>
            <a:noFill/>
          </a:ln>
        </p:spPr>
        <p:txBody>
          <a:bodyPr spcFirstLastPara="1" wrap="square" lIns="91425" tIns="45700" rIns="91425" bIns="45700" anchor="t" anchorCtr="0">
            <a:normAutofit/>
          </a:bodyPr>
          <a:lstStyle/>
          <a:p>
            <a:pPr marL="342900" lvl="0" indent="-328930" algn="just" rtl="0">
              <a:spcBef>
                <a:spcPts val="445"/>
              </a:spcBef>
              <a:spcAft>
                <a:spcPts val="0"/>
              </a:spcAft>
              <a:buSzPts val="2000"/>
              <a:buFont typeface="Times New Roman" panose="02020603050405020304"/>
              <a:buChar char="•"/>
            </a:pPr>
            <a:r>
              <a:rPr lang="en-US" sz="2000">
                <a:latin typeface="Times New Roman" panose="02020603050405020304"/>
                <a:ea typeface="Times New Roman" panose="02020603050405020304"/>
                <a:cs typeface="Times New Roman" panose="02020603050405020304"/>
                <a:sym typeface="Times New Roman" panose="02020603050405020304"/>
              </a:rPr>
              <a:t>Deep Learning Models like Convolutional Neural Networks (CNNs) or Transformer-based models can analyze and decode modulated invisible light patterns from IR/NIR cameras, enabling reliable, real-time data transmission.</a:t>
            </a:r>
            <a:endParaRPr sz="2000">
              <a:latin typeface="Times New Roman" panose="02020603050405020304"/>
              <a:ea typeface="Times New Roman" panose="02020603050405020304"/>
              <a:cs typeface="Times New Roman" panose="02020603050405020304"/>
              <a:sym typeface="Times New Roman" panose="02020603050405020304"/>
            </a:endParaRPr>
          </a:p>
          <a:p>
            <a:pPr marL="342900" lvl="0" indent="-328930" algn="just" rtl="0">
              <a:spcBef>
                <a:spcPts val="445"/>
              </a:spcBef>
              <a:spcAft>
                <a:spcPts val="0"/>
              </a:spcAft>
              <a:buSzPts val="2000"/>
              <a:buFont typeface="Times New Roman" panose="02020603050405020304"/>
              <a:buChar char="•"/>
            </a:pPr>
            <a:r>
              <a:rPr lang="en-US" sz="2000">
                <a:latin typeface="Times New Roman" panose="02020603050405020304"/>
                <a:ea typeface="Times New Roman" panose="02020603050405020304"/>
                <a:cs typeface="Times New Roman" panose="02020603050405020304"/>
                <a:sym typeface="Times New Roman" panose="02020603050405020304"/>
              </a:rPr>
              <a:t>Using invisible IR/NIR wavelengths as transceiver provides a layer of physical security as these signals are less detectable than visible light. </a:t>
            </a:r>
            <a:endParaRPr sz="2000">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445"/>
              </a:spcBef>
              <a:spcAft>
                <a:spcPts val="0"/>
              </a:spcAft>
              <a:buNone/>
            </a:pPr>
            <a:endParaRPr sz="2400">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445"/>
              </a:spcBef>
              <a:spcAft>
                <a:spcPts val="0"/>
              </a:spcAft>
              <a:buNone/>
            </a:pPr>
            <a:endParaRPr sz="2400">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445"/>
              </a:spcBef>
              <a:spcAft>
                <a:spcPts val="0"/>
              </a:spcAft>
              <a:buNone/>
            </a:pPr>
            <a:endParaRPr sz="2400">
              <a:latin typeface="Times New Roman" panose="02020603050405020304"/>
              <a:ea typeface="Times New Roman" panose="02020603050405020304"/>
              <a:cs typeface="Times New Roman" panose="02020603050405020304"/>
              <a:sym typeface="Times New Roman" panose="02020603050405020304"/>
            </a:endParaRPr>
          </a:p>
        </p:txBody>
      </p:sp>
      <p:pic>
        <p:nvPicPr>
          <p:cNvPr id="244" name="Google Shape;244;g31750f41b9c_0_4"/>
          <p:cNvPicPr preferRelativeResize="0"/>
          <p:nvPr/>
        </p:nvPicPr>
        <p:blipFill>
          <a:blip r:embed="rId3"/>
          <a:stretch>
            <a:fillRect/>
          </a:stretch>
        </p:blipFill>
        <p:spPr>
          <a:xfrm>
            <a:off x="1473400" y="3391625"/>
            <a:ext cx="6273550" cy="2429275"/>
          </a:xfrm>
          <a:prstGeom prst="rect">
            <a:avLst/>
          </a:prstGeom>
          <a:noFill/>
          <a:ln>
            <a:noFill/>
          </a:ln>
        </p:spPr>
      </p:pic>
      <p:sp>
        <p:nvSpPr>
          <p:cNvPr id="245" name="Google Shape;245;g31750f41b9c_0_4"/>
          <p:cNvSpPr txBox="1"/>
          <p:nvPr/>
        </p:nvSpPr>
        <p:spPr>
          <a:xfrm>
            <a:off x="1819796" y="5876975"/>
            <a:ext cx="5504400" cy="307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a:latin typeface="Times New Roman" panose="02020603050405020304"/>
                <a:ea typeface="Times New Roman" panose="02020603050405020304"/>
                <a:cs typeface="Times New Roman" panose="02020603050405020304"/>
                <a:sym typeface="Times New Roman" panose="02020603050405020304"/>
              </a:rPr>
              <a:t>Fig. 2: Network for Distorted Image Feature [3]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g31748af98ab_0_524"/>
          <p:cNvSpPr txBox="1">
            <a:spLocks noGrp="1"/>
          </p:cNvSpPr>
          <p:nvPr>
            <p:ph type="ctrTitle"/>
          </p:nvPr>
        </p:nvSpPr>
        <p:spPr>
          <a:xfrm>
            <a:off x="523800" y="622125"/>
            <a:ext cx="8096400" cy="836100"/>
          </a:xfrm>
          <a:prstGeom prst="rect">
            <a:avLst/>
          </a:prstGeom>
          <a:noFill/>
          <a:ln>
            <a:noFill/>
          </a:ln>
        </p:spPr>
        <p:txBody>
          <a:bodyPr spcFirstLastPara="1" wrap="square" lIns="91425" tIns="91425" rIns="91425" bIns="91425" anchor="ctr" anchorCtr="0">
            <a:normAutofit/>
          </a:bodyPr>
          <a:lstStyle/>
          <a:p>
            <a:pPr marL="0" marR="0" lvl="0" indent="0" algn="ctr" rtl="0">
              <a:lnSpc>
                <a:spcPct val="100000"/>
              </a:lnSpc>
              <a:spcBef>
                <a:spcPts val="0"/>
              </a:spcBef>
              <a:spcAft>
                <a:spcPts val="0"/>
              </a:spcAft>
              <a:buSzPts val="1556"/>
              <a:buNone/>
            </a:pPr>
            <a:r>
              <a:rPr lang="en-US">
                <a:solidFill>
                  <a:schemeClr val="dk1"/>
                </a:solidFill>
              </a:rPr>
              <a:t>Conclusion</a:t>
            </a:r>
            <a:endParaRPr>
              <a:solidFill>
                <a:schemeClr val="dk1"/>
              </a:solidFill>
            </a:endParaRPr>
          </a:p>
        </p:txBody>
      </p:sp>
      <p:sp>
        <p:nvSpPr>
          <p:cNvPr id="252" name="Google Shape;252;g31748af98ab_0_524"/>
          <p:cNvSpPr txBox="1">
            <a:spLocks noGrp="1"/>
          </p:cNvSpPr>
          <p:nvPr>
            <p:ph type="dt" idx="10"/>
          </p:nvPr>
        </p:nvSpPr>
        <p:spPr>
          <a:xfrm>
            <a:off x="685800" y="444500"/>
            <a:ext cx="1600200" cy="2160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400"/>
              <a:buFont typeface="Times New Roman" panose="02020603050405020304"/>
              <a:buNone/>
            </a:pPr>
            <a:r>
              <a:rPr lang="en-US"/>
              <a:t>November 2024</a:t>
            </a:r>
          </a:p>
        </p:txBody>
      </p:sp>
      <p:sp>
        <p:nvSpPr>
          <p:cNvPr id="253" name="Google Shape;253;g31748af98ab_0_524"/>
          <p:cNvSpPr txBox="1">
            <a:spLocks noGrp="1"/>
          </p:cNvSpPr>
          <p:nvPr>
            <p:ph type="ftr" idx="11"/>
          </p:nvPr>
        </p:nvSpPr>
        <p:spPr>
          <a:xfrm>
            <a:off x="4878388" y="6398039"/>
            <a:ext cx="4132200" cy="18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400"/>
              <a:buFont typeface="Times New Roman" panose="02020603050405020304"/>
              <a:buNone/>
            </a:pPr>
            <a:r>
              <a:rPr lang="en-US"/>
              <a:t>Muhammad Alfi A., Ida Bagus Krishna Y. U, Yeong Min Jang</a:t>
            </a:r>
          </a:p>
          <a:p>
            <a:pPr marL="0" lvl="0" indent="0" algn="r" rtl="0">
              <a:spcBef>
                <a:spcPts val="0"/>
              </a:spcBef>
              <a:spcAft>
                <a:spcPts val="0"/>
              </a:spcAft>
              <a:buClr>
                <a:schemeClr val="dk1"/>
              </a:buClr>
              <a:buSzPts val="1400"/>
              <a:buFont typeface="Times New Roman" panose="02020603050405020304"/>
              <a:buNone/>
            </a:pPr>
            <a:r>
              <a:rPr lang="en-US"/>
              <a:t> Kookmin University</a:t>
            </a:r>
          </a:p>
        </p:txBody>
      </p:sp>
      <p:sp>
        <p:nvSpPr>
          <p:cNvPr id="254" name="Google Shape;254;g31748af98ab_0_524"/>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8</a:t>
            </a:fld>
            <a:endParaRPr lang="en-US"/>
          </a:p>
        </p:txBody>
      </p:sp>
      <p:sp>
        <p:nvSpPr>
          <p:cNvPr id="255" name="Google Shape;255;g31748af98ab_0_524"/>
          <p:cNvSpPr txBox="1">
            <a:spLocks noGrp="1"/>
          </p:cNvSpPr>
          <p:nvPr>
            <p:ph type="body" idx="4294967295"/>
          </p:nvPr>
        </p:nvSpPr>
        <p:spPr>
          <a:xfrm>
            <a:off x="457200" y="1417638"/>
            <a:ext cx="8229600" cy="4918500"/>
          </a:xfrm>
          <a:prstGeom prst="rect">
            <a:avLst/>
          </a:prstGeom>
          <a:noFill/>
          <a:ln>
            <a:noFill/>
          </a:ln>
        </p:spPr>
        <p:txBody>
          <a:bodyPr spcFirstLastPara="1" wrap="square" lIns="91425" tIns="45700" rIns="91425" bIns="45700" anchor="t" anchorCtr="0">
            <a:normAutofit/>
          </a:bodyPr>
          <a:lstStyle/>
          <a:p>
            <a:pPr marL="342900" lvl="0" indent="-354330" algn="just" rtl="0">
              <a:spcBef>
                <a:spcPts val="0"/>
              </a:spcBef>
              <a:spcAft>
                <a:spcPts val="0"/>
              </a:spcAft>
              <a:buClr>
                <a:schemeClr val="dk1"/>
              </a:buClr>
              <a:buSzPts val="2400"/>
              <a:buChar char="•"/>
            </a:pPr>
            <a:r>
              <a:rPr lang="en-US" sz="2400" dirty="0">
                <a:latin typeface="Times New Roman" panose="02020603050405020304"/>
                <a:ea typeface="Times New Roman" panose="02020603050405020304"/>
                <a:cs typeface="Times New Roman" panose="02020603050405020304"/>
                <a:sym typeface="Times New Roman" panose="02020603050405020304"/>
              </a:rPr>
              <a:t>VLC and Camera-based OWC(OCC), offer promising solutions for high-speed, secure, and interference-free communication. However, both approaches face limitations—VLC struggles with line-of-sight dependency and visible light interference, while Camera-based OWC suffers from lower data rates and high power consumption.</a:t>
            </a:r>
            <a:endParaRPr sz="2400" dirty="0">
              <a:latin typeface="Times New Roman" panose="02020603050405020304"/>
              <a:ea typeface="Times New Roman" panose="02020603050405020304"/>
              <a:cs typeface="Times New Roman" panose="02020603050405020304"/>
              <a:sym typeface="Times New Roman" panose="02020603050405020304"/>
            </a:endParaRPr>
          </a:p>
          <a:p>
            <a:pPr marL="342900" lvl="0" indent="-354330" algn="just" rtl="0">
              <a:spcBef>
                <a:spcPts val="0"/>
              </a:spcBef>
              <a:spcAft>
                <a:spcPts val="0"/>
              </a:spcAft>
              <a:buSzPts val="2400"/>
              <a:buFont typeface="Times New Roman" panose="02020603050405020304"/>
              <a:buChar char="•"/>
            </a:pPr>
            <a:r>
              <a:rPr lang="en-US" sz="2400" dirty="0">
                <a:latin typeface="Times New Roman" panose="02020603050405020304"/>
                <a:ea typeface="Times New Roman" panose="02020603050405020304"/>
                <a:cs typeface="Times New Roman" panose="02020603050405020304"/>
                <a:sym typeface="Times New Roman" panose="02020603050405020304"/>
              </a:rPr>
              <a:t>AI-Driven Invisible Light OWC System that leverages the IR/NIR spectrum combined with AI-enhanced processing able to reduced interference, enchanted mobility, and increased data density</a:t>
            </a:r>
            <a:endParaRPr sz="2400" dirty="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g31748af98ab_0_374"/>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SzPts val="1400"/>
              <a:buNone/>
            </a:pPr>
            <a:r>
              <a:rPr lang="en-US"/>
              <a:t>References</a:t>
            </a:r>
          </a:p>
        </p:txBody>
      </p:sp>
      <p:sp>
        <p:nvSpPr>
          <p:cNvPr id="261" name="Google Shape;261;g31748af98ab_0_374"/>
          <p:cNvSpPr txBox="1">
            <a:spLocks noGrp="1"/>
          </p:cNvSpPr>
          <p:nvPr>
            <p:ph type="body" idx="1"/>
          </p:nvPr>
        </p:nvSpPr>
        <p:spPr>
          <a:xfrm>
            <a:off x="685800" y="1095400"/>
            <a:ext cx="8134800" cy="41148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560"/>
              </a:spcBef>
              <a:spcAft>
                <a:spcPts val="0"/>
              </a:spcAft>
              <a:buClr>
                <a:schemeClr val="dk1"/>
              </a:buClr>
              <a:buSzPts val="2800"/>
              <a:buFont typeface="Arial" panose="020B0604020202020204"/>
              <a:buNone/>
            </a:pPr>
            <a:endParaRPr sz="1800">
              <a:latin typeface="Times New Roman" panose="02020603050405020304"/>
              <a:ea typeface="Times New Roman" panose="02020603050405020304"/>
              <a:cs typeface="Times New Roman" panose="02020603050405020304"/>
              <a:sym typeface="Times New Roman" panose="02020603050405020304"/>
            </a:endParaRPr>
          </a:p>
          <a:p>
            <a:pPr marL="457200" lvl="0" indent="-342900" algn="l" rtl="0">
              <a:spcBef>
                <a:spcPts val="560"/>
              </a:spcBef>
              <a:spcAft>
                <a:spcPts val="0"/>
              </a:spcAft>
              <a:buSzPts val="1800"/>
              <a:buFont typeface="Times New Roman" panose="02020603050405020304"/>
              <a:buAutoNum type="arabicPeriod"/>
            </a:pPr>
            <a:r>
              <a:rPr lang="en-US" sz="1800">
                <a:latin typeface="Times New Roman" panose="02020603050405020304"/>
                <a:ea typeface="Times New Roman" panose="02020603050405020304"/>
                <a:cs typeface="Times New Roman" panose="02020603050405020304"/>
                <a:sym typeface="Times New Roman" panose="02020603050405020304"/>
              </a:rPr>
              <a:t>W. Ali, R. Chen, M. Crisp and R. V. Penty, "8.2 Gbps Optical Wireless Link Using SiPM at NIR Wavelength," in Journal of Lightwave Technology, vol. 42, no. 5, pp. 1375-1380, 1 March1, 2024, doi: 10.1109/JLT.2023.3320030.</a:t>
            </a:r>
            <a:endParaRPr sz="1800">
              <a:latin typeface="Times New Roman" panose="02020603050405020304"/>
              <a:ea typeface="Times New Roman" panose="02020603050405020304"/>
              <a:cs typeface="Times New Roman" panose="02020603050405020304"/>
              <a:sym typeface="Times New Roman" panose="02020603050405020304"/>
            </a:endParaRPr>
          </a:p>
          <a:p>
            <a:pPr marL="457200" marR="0" lvl="0" indent="-342900" algn="l" rtl="0">
              <a:lnSpc>
                <a:spcPct val="100000"/>
              </a:lnSpc>
              <a:spcBef>
                <a:spcPts val="0"/>
              </a:spcBef>
              <a:spcAft>
                <a:spcPts val="0"/>
              </a:spcAft>
              <a:buSzPts val="1800"/>
              <a:buFont typeface="Times New Roman" panose="02020603050405020304"/>
              <a:buAutoNum type="arabicPeriod"/>
            </a:pPr>
            <a:r>
              <a:rPr lang="en-US" sz="1800">
                <a:latin typeface="Times New Roman" panose="02020603050405020304"/>
                <a:ea typeface="Times New Roman" panose="02020603050405020304"/>
                <a:cs typeface="Times New Roman" panose="02020603050405020304"/>
                <a:sym typeface="Times New Roman" panose="02020603050405020304"/>
              </a:rPr>
              <a:t>A. Bentamou, A. Zein-Eddine, O. Messai and Y. Gavet, "Real-Time Drone Detection and Tracking in Distorted Infrared Images," 2023 IEEE International Conference on Image Processing Challenges and Workshops (ICIPCW), Kuala Lumpur, Malaysia, 2023, pp. 3594-3598, doi: 10.1109/ICIPC59416.2023.10328374.</a:t>
            </a:r>
          </a:p>
          <a:p>
            <a:pPr marL="457200" marR="0" lvl="0" indent="-342900" algn="l" rtl="0">
              <a:lnSpc>
                <a:spcPct val="100000"/>
              </a:lnSpc>
              <a:spcBef>
                <a:spcPts val="0"/>
              </a:spcBef>
              <a:spcAft>
                <a:spcPts val="0"/>
              </a:spcAft>
              <a:buSzPts val="1800"/>
              <a:buFont typeface="Times New Roman" panose="02020603050405020304"/>
              <a:buAutoNum type="arabicPeriod"/>
            </a:pPr>
            <a:r>
              <a:rPr lang="en-US" sz="1800">
                <a:latin typeface="Times New Roman" panose="02020603050405020304"/>
                <a:ea typeface="Times New Roman" panose="02020603050405020304"/>
                <a:cs typeface="Times New Roman" panose="02020603050405020304"/>
                <a:sym typeface="Times New Roman" panose="02020603050405020304"/>
              </a:rPr>
              <a:t>W. Ali, R. Chen, M. Crisp and R. V. Penty, "8.2 Gbps Optical Wireless Link Using SiPM at NIR Wavelength," in Journal of Lightwave Technology, vol. 42, no. 5, pp. 1375-1380, 1 March1, 2024, doi: 10.1109/JLT.2023.3320030.</a:t>
            </a:r>
          </a:p>
          <a:p>
            <a:pPr marL="457200" marR="0" lvl="0" indent="-228600" algn="l" rtl="0">
              <a:lnSpc>
                <a:spcPct val="100000"/>
              </a:lnSpc>
              <a:spcBef>
                <a:spcPts val="560"/>
              </a:spcBef>
              <a:spcAft>
                <a:spcPts val="0"/>
              </a:spcAft>
              <a:buClr>
                <a:schemeClr val="dk1"/>
              </a:buClr>
              <a:buSzPts val="2800"/>
              <a:buFont typeface="Arial" panose="020B0604020202020204"/>
              <a:buNone/>
            </a:pPr>
            <a:endParaRPr sz="1800">
              <a:latin typeface="Times New Roman" panose="02020603050405020304"/>
              <a:ea typeface="Times New Roman" panose="02020603050405020304"/>
              <a:cs typeface="Times New Roman" panose="02020603050405020304"/>
              <a:sym typeface="Times New Roman" panose="02020603050405020304"/>
            </a:endParaRPr>
          </a:p>
          <a:p>
            <a:pPr marL="457200" marR="0" lvl="0" indent="-228600" algn="l" rtl="0">
              <a:lnSpc>
                <a:spcPct val="100000"/>
              </a:lnSpc>
              <a:spcBef>
                <a:spcPts val="560"/>
              </a:spcBef>
              <a:spcAft>
                <a:spcPts val="0"/>
              </a:spcAft>
              <a:buClr>
                <a:schemeClr val="dk1"/>
              </a:buClr>
              <a:buSzPts val="2800"/>
              <a:buFont typeface="Arial" panose="020B0604020202020204"/>
              <a:buNone/>
            </a:pPr>
            <a:endParaRPr sz="1800">
              <a:latin typeface="Times New Roman" panose="02020603050405020304"/>
              <a:ea typeface="Times New Roman" panose="02020603050405020304"/>
              <a:cs typeface="Times New Roman" panose="02020603050405020304"/>
              <a:sym typeface="Times New Roman" panose="02020603050405020304"/>
            </a:endParaRPr>
          </a:p>
          <a:p>
            <a:pPr marL="457200" marR="0" lvl="0" indent="-228600" algn="l" rtl="0">
              <a:lnSpc>
                <a:spcPct val="100000"/>
              </a:lnSpc>
              <a:spcBef>
                <a:spcPts val="560"/>
              </a:spcBef>
              <a:spcAft>
                <a:spcPts val="0"/>
              </a:spcAft>
              <a:buClr>
                <a:schemeClr val="dk1"/>
              </a:buClr>
              <a:buSzPts val="2800"/>
              <a:buFont typeface="Arial" panose="020B0604020202020204"/>
              <a:buNone/>
            </a:pPr>
            <a:endParaRPr sz="1800">
              <a:latin typeface="Times New Roman" panose="02020603050405020304"/>
              <a:ea typeface="Times New Roman" panose="02020603050405020304"/>
              <a:cs typeface="Times New Roman" panose="02020603050405020304"/>
              <a:sym typeface="Times New Roman" panose="02020603050405020304"/>
            </a:endParaRPr>
          </a:p>
        </p:txBody>
      </p:sp>
      <p:sp>
        <p:nvSpPr>
          <p:cNvPr id="262" name="Google Shape;262;g31748af98ab_0_374"/>
          <p:cNvSpPr txBox="1">
            <a:spLocks noGrp="1"/>
          </p:cNvSpPr>
          <p:nvPr>
            <p:ph type="sldNum" idx="12"/>
          </p:nvPr>
        </p:nvSpPr>
        <p:spPr>
          <a:xfrm>
            <a:off x="4341813" y="6475413"/>
            <a:ext cx="536700" cy="1842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panose="02020603050405020304"/>
              <a:buNone/>
            </a:pPr>
            <a:r>
              <a:rPr lang="en-US"/>
              <a:t>Slide </a:t>
            </a:r>
            <a:fld id="{00000000-1234-1234-1234-123412341234}" type="slidenum">
              <a:rPr lang="en-US"/>
              <a:t>9</a:t>
            </a:fld>
            <a:endParaRPr lang="en-US"/>
          </a:p>
        </p:txBody>
      </p:sp>
      <p:sp>
        <p:nvSpPr>
          <p:cNvPr id="263" name="Google Shape;263;g31748af98ab_0_374"/>
          <p:cNvSpPr txBox="1">
            <a:spLocks noGrp="1"/>
          </p:cNvSpPr>
          <p:nvPr>
            <p:ph type="ftr" idx="11"/>
          </p:nvPr>
        </p:nvSpPr>
        <p:spPr>
          <a:xfrm>
            <a:off x="5076056" y="6475412"/>
            <a:ext cx="3816300" cy="406500"/>
          </a:xfrm>
          <a:prstGeom prst="rect">
            <a:avLst/>
          </a:prstGeom>
          <a:noFill/>
          <a:ln>
            <a:noFill/>
          </a:ln>
        </p:spPr>
        <p:txBody>
          <a:bodyPr spcFirstLastPara="1" wrap="square" lIns="0" tIns="0" rIns="0" bIns="0" anchor="t" anchorCtr="0">
            <a:spAutoFit/>
          </a:bodyPr>
          <a:lstStyle/>
          <a:p>
            <a:pPr marL="0" lvl="0" indent="0" algn="r" rtl="0">
              <a:lnSpc>
                <a:spcPct val="120000"/>
              </a:lnSpc>
              <a:spcBef>
                <a:spcPts val="0"/>
              </a:spcBef>
              <a:spcAft>
                <a:spcPts val="0"/>
              </a:spcAft>
              <a:buClr>
                <a:schemeClr val="dk1"/>
              </a:buClr>
              <a:buSzPts val="1100"/>
              <a:buFont typeface="Arial" panose="020B0604020202020204"/>
              <a:buNone/>
            </a:pPr>
            <a:r>
              <a:rPr lang="en-US"/>
              <a:t>Muhammad Alfi A., Ida Bagus Krishna Y. U, Yeong Min Jang</a:t>
            </a:r>
          </a:p>
          <a:p>
            <a:pPr marL="0" lvl="0" indent="0" algn="r" rtl="0">
              <a:lnSpc>
                <a:spcPct val="120000"/>
              </a:lnSpc>
              <a:spcBef>
                <a:spcPts val="0"/>
              </a:spcBef>
              <a:spcAft>
                <a:spcPts val="0"/>
              </a:spcAft>
              <a:buSzPts val="1100"/>
              <a:buNone/>
            </a:pPr>
            <a:r>
              <a:rPr lang="en-US"/>
              <a:t> Kookmin University</a:t>
            </a:r>
          </a:p>
        </p:txBody>
      </p:sp>
      <p:sp>
        <p:nvSpPr>
          <p:cNvPr id="264" name="Google Shape;264;g31748af98ab_0_374"/>
          <p:cNvSpPr txBox="1">
            <a:spLocks noGrp="1"/>
          </p:cNvSpPr>
          <p:nvPr>
            <p:ph type="dt" idx="10"/>
          </p:nvPr>
        </p:nvSpPr>
        <p:spPr>
          <a:xfrm>
            <a:off x="684483" y="394156"/>
            <a:ext cx="1600200" cy="215400"/>
          </a:xfrm>
          <a:prstGeom prst="rect">
            <a:avLst/>
          </a:prstGeom>
          <a:noFill/>
          <a:ln>
            <a:noFill/>
          </a:ln>
        </p:spPr>
        <p:txBody>
          <a:bodyPr spcFirstLastPara="1" wrap="square" lIns="0" tIns="0" rIns="0" bIns="0" anchor="b" anchorCtr="0">
            <a:spAutoFit/>
          </a:bodyPr>
          <a:lstStyle/>
          <a:p>
            <a:pPr marL="0" marR="0" lvl="0" indent="0" algn="l" rtl="0">
              <a:spcBef>
                <a:spcPts val="0"/>
              </a:spcBef>
              <a:spcAft>
                <a:spcPts val="0"/>
              </a:spcAft>
              <a:buNone/>
            </a:pPr>
            <a:r>
              <a:rPr lang="en-US" sz="1400" b="1">
                <a:solidFill>
                  <a:schemeClr val="dk1"/>
                </a:solidFill>
                <a:latin typeface="Times New Roman" panose="02020603050405020304"/>
                <a:ea typeface="Times New Roman" panose="02020603050405020304"/>
                <a:cs typeface="Times New Roman" panose="02020603050405020304"/>
                <a:sym typeface="Times New Roman" panose="02020603050405020304"/>
              </a:rPr>
              <a:t>September 2024</a:t>
            </a:r>
            <a:endParaRPr sz="1400" b="1">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1249</Words>
  <Application>Microsoft Office PowerPoint</Application>
  <PresentationFormat>화면 슬라이드 쇼(4:3)</PresentationFormat>
  <Paragraphs>123</Paragraphs>
  <Slides>9</Slides>
  <Notes>9</Notes>
  <HiddenSlides>0</HiddenSlides>
  <MMClips>0</MMClips>
  <ScaleCrop>false</ScaleCrop>
  <HeadingPairs>
    <vt:vector size="6" baseType="variant">
      <vt:variant>
        <vt:lpstr>사용한 글꼴</vt:lpstr>
      </vt:variant>
      <vt:variant>
        <vt:i4>4</vt:i4>
      </vt:variant>
      <vt:variant>
        <vt:lpstr>테마</vt:lpstr>
      </vt:variant>
      <vt:variant>
        <vt:i4>2</vt:i4>
      </vt:variant>
      <vt:variant>
        <vt:lpstr>슬라이드 제목</vt:lpstr>
      </vt:variant>
      <vt:variant>
        <vt:i4>9</vt:i4>
      </vt:variant>
    </vt:vector>
  </HeadingPairs>
  <TitlesOfParts>
    <vt:vector size="15" baseType="lpstr">
      <vt:lpstr>Arial</vt:lpstr>
      <vt:lpstr>Calibri</vt:lpstr>
      <vt:lpstr>Times New Roman</vt:lpstr>
      <vt:lpstr>Verdana</vt:lpstr>
      <vt:lpstr>Office Theme</vt:lpstr>
      <vt:lpstr>Default Design</vt:lpstr>
      <vt:lpstr>PowerPoint 프레젠테이션</vt:lpstr>
      <vt:lpstr>Deep-learning based Invisible Light Object Detection for OWC Network in Drone Systems</vt:lpstr>
      <vt:lpstr>Introduction</vt:lpstr>
      <vt:lpstr>Existing Solutions</vt:lpstr>
      <vt:lpstr>Existing Solutions</vt:lpstr>
      <vt:lpstr>Proposed Solutions</vt:lpstr>
      <vt:lpstr>Proposed Solutions</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Soo-Young Chang</dc:creator>
  <cp:lastModifiedBy>장영민(교원-전자시스템공학전공)</cp:lastModifiedBy>
  <cp:revision>4</cp:revision>
  <dcterms:created xsi:type="dcterms:W3CDTF">2010-05-15T17:50:00Z</dcterms:created>
  <dcterms:modified xsi:type="dcterms:W3CDTF">2024-11-12T17:20:44Z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56F5CEC1A6EB4B83B59F6C5E914216D8_12</vt:lpwstr>
  </property>
  <property fmtid="{D5CDD505-2E9C-101B-9397-08002B2CF9AE}" pid="3" name="KSOProductBuildVer">
    <vt:lpwstr>1033-12.2.0.18911</vt:lpwstr>
  </property>
</Properties>
</file>