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9" r:id="rId5"/>
    <p:sldId id="260" r:id="rId6"/>
    <p:sldId id="5882" r:id="rId7"/>
    <p:sldId id="5854" r:id="rId8"/>
    <p:sldId id="5883" r:id="rId9"/>
    <p:sldId id="5848" r:id="rId10"/>
    <p:sldId id="5880" r:id="rId11"/>
    <p:sldId id="5881" r:id="rId12"/>
    <p:sldId id="285" r:id="rId13"/>
    <p:sldId id="5830"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63" d="100"/>
          <a:sy n="63" d="100"/>
        </p:scale>
        <p:origin x="1302" y="34"/>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4171E-72F8-4220-2CC3-EFF36FCF76C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6859942-995A-BB84-2421-09BC4CED05A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17B314A-281B-C1D0-0B8E-D36CF0E9395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F214A1C-159F-B0B7-2E8A-28E53FBF84F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02077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7</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802.15-24-0653-01-06ma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November 2024]</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November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November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10</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11</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Vancouver, BC, Canada</a:t>
            </a:r>
            <a:br>
              <a:rPr lang="en-US" altLang="ja-JP" sz="2800" dirty="0">
                <a:ea typeface="ＭＳ Ｐゴシック" pitchFamily="50" charset="-128"/>
              </a:rPr>
            </a:br>
            <a:r>
              <a:rPr lang="en-US" altLang="ja-JP" sz="2800" dirty="0">
                <a:ea typeface="ＭＳ Ｐゴシック" pitchFamily="50" charset="-128"/>
              </a:rPr>
              <a:t>November 14</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of Letter Ballot 210				</a:t>
            </a:r>
          </a:p>
          <a:p>
            <a:pPr marL="0" indent="0">
              <a:lnSpc>
                <a:spcPts val="1900"/>
              </a:lnSpc>
              <a:buNone/>
            </a:pPr>
            <a:r>
              <a:rPr lang="en-US" altLang="ja-JP" sz="1600" dirty="0">
                <a:solidFill>
                  <a:srgbClr val="FF0000"/>
                </a:solidFill>
                <a:highlight>
                  <a:srgbClr val="FFFF00"/>
                </a:highlight>
              </a:rPr>
              <a:t>•Comment resolution for LB 210 of draft D03				</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				</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		</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				</a:t>
            </a:r>
          </a:p>
          <a:p>
            <a:pPr marL="0" indent="0">
              <a:lnSpc>
                <a:spcPts val="1900"/>
              </a:lnSpc>
              <a:buNone/>
            </a:pPr>
            <a:r>
              <a:rPr lang="en-US" altLang="ja-JP" sz="1600" dirty="0">
                <a:solidFill>
                  <a:srgbClr val="FF0000"/>
                </a:solidFill>
                <a:highlight>
                  <a:srgbClr val="FFFF00"/>
                </a:highlight>
              </a:rPr>
              <a:t>•Feasibility of TSN of 802.1 in MAC				</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Recirculation of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297EB-EAA5-3D7F-10F0-E7626F499360}"/>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CFB973B5-AB61-E1F4-9B37-7E5164C345F4}"/>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6A65F382-066C-494A-E9F0-8CAE242CB1F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Nov.14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6:30- 8:30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0D268C98-9464-57C5-BEEA-424526BD871B}"/>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3E1966D7-6854-9E5B-6941-54FC0373DA51}"/>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7B07FAB6-DFA0-BF32-A5C4-410F590EBA50}"/>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95EE3B6E-DBA0-6CAE-E665-1E0D96C2FEE3}"/>
              </a:ext>
            </a:extLst>
          </p:cNvPr>
          <p:cNvPicPr>
            <a:picLocks noChangeAspect="1"/>
          </p:cNvPicPr>
          <p:nvPr/>
        </p:nvPicPr>
        <p:blipFill>
          <a:blip r:embed="rId3"/>
          <a:stretch>
            <a:fillRect/>
          </a:stretch>
        </p:blipFill>
        <p:spPr>
          <a:xfrm>
            <a:off x="153006" y="2258217"/>
            <a:ext cx="1370569" cy="2975586"/>
          </a:xfrm>
          <a:prstGeom prst="rect">
            <a:avLst/>
          </a:prstGeom>
        </p:spPr>
      </p:pic>
      <p:pic>
        <p:nvPicPr>
          <p:cNvPr id="5" name="図 4">
            <a:extLst>
              <a:ext uri="{FF2B5EF4-FFF2-40B4-BE49-F238E27FC236}">
                <a16:creationId xmlns:a16="http://schemas.microsoft.com/office/drawing/2014/main" id="{7F437099-40F7-3481-C42D-720B55FDAC54}"/>
              </a:ext>
            </a:extLst>
          </p:cNvPr>
          <p:cNvPicPr>
            <a:picLocks noChangeAspect="1"/>
          </p:cNvPicPr>
          <p:nvPr/>
        </p:nvPicPr>
        <p:blipFill>
          <a:blip r:embed="rId4"/>
          <a:stretch>
            <a:fillRect/>
          </a:stretch>
        </p:blipFill>
        <p:spPr>
          <a:xfrm>
            <a:off x="1523575" y="2138750"/>
            <a:ext cx="7446550" cy="4206479"/>
          </a:xfrm>
          <a:prstGeom prst="rect">
            <a:avLst/>
          </a:prstGeom>
        </p:spPr>
      </p:pic>
    </p:spTree>
    <p:extLst>
      <p:ext uri="{BB962C8B-B14F-4D97-AF65-F5344CB8AC3E}">
        <p14:creationId xmlns:p14="http://schemas.microsoft.com/office/powerpoint/2010/main" val="408806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doc.#15-24-0566-0</a:t>
            </a:r>
            <a:r>
              <a:rPr lang="en-US" altLang="ja-JP" sz="1200" dirty="0">
                <a:solidFill>
                  <a:srgbClr val="000000"/>
                </a:solidFill>
                <a:latin typeface="Arial"/>
              </a:rPr>
              <a:t>1</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-06ma </a:t>
            </a:r>
            <a:endParaRPr lang="en-US" altLang="ja-JP" sz="1200" dirty="0"/>
          </a:p>
          <a:p>
            <a:pPr>
              <a:lnSpc>
                <a:spcPts val="1300"/>
              </a:lnSpc>
            </a:pPr>
            <a:r>
              <a:rPr lang="en-US" altLang="ja-JP" sz="1200" dirty="0"/>
              <a:t>Approve last meeting minutes: TG 15.6ma Meeting Minutes for September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15-24-0534-00</a:t>
            </a:r>
            <a:r>
              <a:rPr lang="en-US" altLang="ja-JP" sz="1200" dirty="0"/>
              <a:t>-06ma</a:t>
            </a:r>
          </a:p>
          <a:p>
            <a:pPr>
              <a:lnSpc>
                <a:spcPts val="1300"/>
              </a:lnSpc>
            </a:pPr>
            <a:r>
              <a:rPr lang="en-US" altLang="ja-JP" sz="1200" dirty="0"/>
              <a:t>Agenda of TG15.6ma November Meeting                                                                                     doc.#15-24-0565-10-06ma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doc.#15-23-0455-05-06ma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Improvement by Proper Sets of Preamble Codes in UWB Wireless Communications in a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doc.#15-24-0567-00-06ma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22-0562-12-06ma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doc.#15-24-0248-03-06ma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Simulation results of performance evaluation for MAC of UWB-BAN draft  of  IEEE802.15,6ma in cases of random geographical distribution of multiple coexisting BANs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Update of simulation results of MAC of UWB-BAN IEEE802.15.6ma in multiple BANs         doc.#15-24-0602-01-06ma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15-24-0406-00-06ma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November 2024                                                                   doc.#15-24-0563-00-06ma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September 2024                                                                 doc.#15-24-0565-00-06ma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4722681"/>
          </a:xfrm>
        </p:spPr>
        <p:txBody>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Huan-Bang Li(NICT), Takumi Kobayashi (</a:t>
            </a:r>
            <a:r>
              <a:rPr kumimoji="1" lang="en-US" altLang="ja-JP" sz="1600" dirty="0" err="1"/>
              <a:t>Nitech</a:t>
            </a:r>
            <a:r>
              <a:rPr kumimoji="1" lang="en-US" altLang="ja-JP" sz="1600" dirty="0"/>
              <a:t>), Seong-Soon Joo (KPST),.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Phil Beecher</a:t>
            </a:r>
          </a:p>
          <a:p>
            <a:pPr marL="0" indent="0">
              <a:buNone/>
            </a:pPr>
            <a:r>
              <a:rPr lang="en-US" altLang="ja-JP" sz="1600" dirty="0"/>
              <a:t>Motion; Approved</a:t>
            </a:r>
          </a:p>
          <a:p>
            <a:pPr marL="0" indent="0">
              <a:buNone/>
            </a:pPr>
            <a:r>
              <a:rPr kumimoji="1" lang="en-US" altLang="ja-JP" sz="1600" dirty="0"/>
              <a:t>Yes	29	87.9%</a:t>
            </a:r>
          </a:p>
          <a:p>
            <a:pPr marL="0" indent="0">
              <a:buNone/>
            </a:pPr>
            <a:r>
              <a:rPr kumimoji="1" lang="en-US" altLang="ja-JP" sz="1600" dirty="0"/>
              <a:t>Abstain	3	9.1%</a:t>
            </a:r>
          </a:p>
          <a:p>
            <a:pPr marL="0" indent="0">
              <a:buNone/>
            </a:pPr>
            <a:r>
              <a:rPr kumimoji="1" lang="en-US" altLang="ja-JP" sz="1600" dirty="0"/>
              <a:t>No	1	3.0%</a:t>
            </a:r>
          </a:p>
          <a:p>
            <a:pPr marL="0" indent="0">
              <a:buNone/>
            </a:pPr>
            <a:r>
              <a:rPr kumimoji="1" lang="en-US" altLang="ja-JP" sz="1600" dirty="0"/>
              <a:t>Valid	33	</a:t>
            </a:r>
          </a:p>
          <a:p>
            <a:pPr marL="0" indent="0">
              <a:buNone/>
            </a:pPr>
            <a:r>
              <a:rPr kumimoji="1" lang="en-US" altLang="ja-JP" sz="1600" dirty="0"/>
              <a:t>Unexercised	0	Total	33           Voters	33	</a:t>
            </a:r>
          </a:p>
          <a:p>
            <a:pPr marL="0" indent="0">
              <a:buNone/>
            </a:pPr>
            <a:r>
              <a:rPr kumimoji="1" lang="en-US" altLang="ja-JP" sz="1600" dirty="0"/>
              <a:t>View-only Attendees	0	Non-Voters	16	 Total	49	</a:t>
            </a:r>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584762" y="722428"/>
            <a:ext cx="7772400" cy="895498"/>
          </a:xfrm>
        </p:spPr>
        <p:txBody>
          <a:bodyPr/>
          <a:lstStyle/>
          <a:p>
            <a:br>
              <a:rPr lang="en-US" altLang="ja-JP" dirty="0">
                <a:latin typeface="+mn-lt"/>
              </a:rPr>
            </a:br>
            <a:r>
              <a:rPr lang="en-US" altLang="ja-JP" dirty="0">
                <a:latin typeface="+mn-lt"/>
              </a:rPr>
              <a:t>TG6ma: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November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November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8</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3025018699"/>
              </p:ext>
            </p:extLst>
          </p:nvPr>
        </p:nvGraphicFramePr>
        <p:xfrm>
          <a:off x="88164" y="986445"/>
          <a:ext cx="9055836" cy="5111049"/>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November 2024 meeting                                               15-24-0566-01-06ma</a:t>
            </a:r>
          </a:p>
          <a:p>
            <a:pPr marL="0" indent="0">
              <a:lnSpc>
                <a:spcPts val="1100"/>
              </a:lnSpc>
              <a:buNone/>
            </a:pPr>
            <a:r>
              <a:rPr lang="ja-JP" altLang="en-US" sz="1400" dirty="0"/>
              <a:t>・</a:t>
            </a:r>
            <a:r>
              <a:rPr lang="is-IS" altLang="ja-JP" sz="1400" dirty="0"/>
              <a:t>TG15.6ma Agenda of  September Meeting in 2024                                                     15-24-0565-10-06ma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Dependability15-23-0455-05-06ma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15-23-0557-05-06ma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Ballot(LB)210 for draft D03                                                                 15-24-0xxx-00-06ma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LB210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15-24-0575-03-06ma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24-246-03</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23-0576-05</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superframe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structure</a:t>
            </a:r>
            <a:r>
              <a:rPr lang="fi-FI" altLang="ja-JP" sz="1400" dirty="0">
                <a:solidFill>
                  <a:srgbClr val="000000"/>
                </a:solidFill>
                <a:latin typeface="Arial"/>
                <a:cs typeface="Times New Roman" pitchFamily="18" charset="0"/>
              </a:rPr>
              <a:t> and </a:t>
            </a:r>
            <a:r>
              <a:rPr lang="fi-FI" altLang="ja-JP" sz="1400" dirty="0" err="1">
                <a:solidFill>
                  <a:srgbClr val="000000"/>
                </a:solidFill>
                <a:latin typeface="Arial"/>
                <a:cs typeface="Times New Roman" pitchFamily="18" charset="0"/>
              </a:rPr>
              <a:t>frames</a:t>
            </a:r>
            <a:r>
              <a:rPr lang="fi-FI" altLang="ja-JP" sz="1400" dirty="0">
                <a:solidFill>
                  <a:srgbClr val="000000"/>
                </a:solidFill>
                <a:latin typeface="Arial"/>
                <a:cs typeface="Times New Roman" pitchFamily="18" charset="0"/>
              </a:rPr>
              <a:t>                                                                          15-24-0573-00-06ma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Update of simulation results of MAC of UWB-BAN IEEE802.15.6ma in multiple BANs 15-24-0602-01-06ma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15-24-0348-03-06ma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p>
          <a:p>
            <a:pPr marL="0" lvl="1" indent="0">
              <a:lnSpc>
                <a:spcPts val="1300"/>
              </a:lnSpc>
              <a:spcBef>
                <a:spcPts val="0"/>
              </a:spcBef>
              <a:spcAft>
                <a:spcPts val="0"/>
              </a:spcAft>
              <a:buNone/>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15-24-0594-00-6a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15-23-0056-09-06ma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5.23-0361-08-06ma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November 2024                                                              15-24-0563-00-06ma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November 2024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15-24-0566-00-06ma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2.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43622</TotalTime>
  <Words>2257</Words>
  <Application>Microsoft Office PowerPoint</Application>
  <PresentationFormat>画面に合わせる (4:3)</PresentationFormat>
  <Paragraphs>267</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Vancouver, BC, Canada November 14th, 2024 Ryuji Kohno Yokohama National University(YNU), YRP International Alliance Institute(YRP-IAI) </vt:lpstr>
      <vt:lpstr>Objectives of TG 6ma – Enhanced Dependability Body Area Network (ED-BAN)</vt:lpstr>
      <vt:lpstr>TG15.6ma Interim Session Schedule for 10th-15th, November 2024</vt:lpstr>
      <vt:lpstr>Agenda items for the week</vt:lpstr>
      <vt:lpstr> TG6ma: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275</cp:revision>
  <dcterms:created xsi:type="dcterms:W3CDTF">2018-03-06T17:15:04Z</dcterms:created>
  <dcterms:modified xsi:type="dcterms:W3CDTF">2024-11-15T00:59:49Z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