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7"/>
  </p:notesMasterIdLst>
  <p:sldIdLst>
    <p:sldId id="287" r:id="rId2"/>
    <p:sldId id="290" r:id="rId3"/>
    <p:sldId id="289" r:id="rId4"/>
    <p:sldId id="319" r:id="rId5"/>
    <p:sldId id="321" r:id="rId6"/>
  </p:sldIdLst>
  <p:sldSz cx="12192000" cy="6858000"/>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9900"/>
    <a:srgbClr val="FF9933"/>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3" autoAdjust="0"/>
    <p:restoredTop sz="94646" autoAdjust="0"/>
  </p:normalViewPr>
  <p:slideViewPr>
    <p:cSldViewPr>
      <p:cViewPr varScale="1">
        <p:scale>
          <a:sx n="78" d="100"/>
          <a:sy n="78" d="100"/>
        </p:scale>
        <p:origin x="854" y="6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DBB2675E-2543-480B-9341-14DF21D2A9E4}"/>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D8441A4B-C8F1-421B-BFD4-7C4535D1B563}"/>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964572D5-EAF6-480C-A47F-7F185CD9FC7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A09F5A63-9ACA-441F-8797-737BAFA22727}"/>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5CCB7DB9-1F33-40AB-8B30-6AD99F061223}"/>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DF5EB4C-758B-40DF-861B-72DE761D8D92}"/>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B8CC2DE0-C2CA-4CD4-A8D1-62048B8A649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C2A8C07D-8F30-41BE-8373-3275BDD4AE62}"/>
              </a:ext>
            </a:extLst>
          </p:cNvPr>
          <p:cNvSpPr>
            <a:spLocks noGrp="1" noRot="1" noChangeAspect="1" noChangeArrowheads="1"/>
          </p:cNvSpPr>
          <p:nvPr>
            <p:ph type="sldImg"/>
          </p:nvPr>
        </p:nvSpPr>
        <p:spPr bwMode="auto">
          <a:xfrm>
            <a:off x="366713" y="698500"/>
            <a:ext cx="6121400"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9B4854D6-B5D7-43AF-86C0-166CE15C555B}"/>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51885309-2C31-4A38-A5F4-B970CDB66FD5}"/>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E21D6726-4968-4DDF-B276-2B91C2ED46EC}"/>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F33BEF00-42D9-4225-9656-74514336F233}"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78CFD82E-96FC-4978-91FA-B528F1711260}"/>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a:solidFill>
                  <a:srgbClr val="000000"/>
                </a:solidFill>
              </a:rPr>
              <a:t>Tentative agenda Full WG</a:t>
            </a:r>
          </a:p>
        </p:txBody>
      </p:sp>
      <p:sp>
        <p:nvSpPr>
          <p:cNvPr id="3086" name="Line 13">
            <a:extLst>
              <a:ext uri="{FF2B5EF4-FFF2-40B4-BE49-F238E27FC236}">
                <a16:creationId xmlns:a16="http://schemas.microsoft.com/office/drawing/2014/main" id="{8988423A-ACF6-41FA-A7AE-41302CDBC11A}"/>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63FBAD52-009D-4E02-85CE-B25777F16115}"/>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C2370FC7-7DE4-4BAF-9641-5A93EC51769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443F1407-FCE1-4ACD-93DB-9FC2DBCCE199}"/>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1D19F68A-143A-4BC6-A76F-0CC825C81D53}"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3D307FAF-885D-4A93-ABA0-A4FB8F135E00}"/>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9912359E-9FAC-4CC6-A470-1F9161D91EBB}"/>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31AFB73-C54B-4141-A5D8-889609458DC2}"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7C9F74CF-5586-45AE-8778-70EFC00C6B0D}"/>
              </a:ext>
            </a:extLst>
          </p:cNvPr>
          <p:cNvSpPr>
            <a:spLocks noGrp="1" noRot="1" noChangeAspect="1" noChangeArrowheads="1" noTextEdit="1"/>
          </p:cNvSpPr>
          <p:nvPr>
            <p:ph type="sldImg"/>
          </p:nvPr>
        </p:nvSpPr>
        <p:spPr>
          <a:xfrm>
            <a:off x="365125" y="698500"/>
            <a:ext cx="6132513" cy="3451225"/>
          </a:xfrm>
          <a:solidFill>
            <a:srgbClr val="FFFFFF"/>
          </a:solidFill>
          <a:ln/>
        </p:spPr>
      </p:sp>
      <p:sp>
        <p:nvSpPr>
          <p:cNvPr id="5127" name="Text Box 4">
            <a:extLst>
              <a:ext uri="{FF2B5EF4-FFF2-40B4-BE49-F238E27FC236}">
                <a16:creationId xmlns:a16="http://schemas.microsoft.com/office/drawing/2014/main" id="{F3902F45-C35A-42F6-B3B8-8D3C506BCEF8}"/>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4BA97CBF-D27F-45D7-97AE-0EBE097928A4}"/>
              </a:ext>
            </a:extLst>
          </p:cNvPr>
          <p:cNvSpPr>
            <a:spLocks noGrp="1" noChangeArrowheads="1"/>
          </p:cNvSpPr>
          <p:nvPr>
            <p:ph type="sldNum" idx="10"/>
          </p:nvPr>
        </p:nvSpPr>
        <p:spPr>
          <a:ln/>
        </p:spPr>
        <p:txBody>
          <a:bodyPr/>
          <a:lstStyle>
            <a:lvl1pPr>
              <a:defRPr/>
            </a:lvl1pPr>
          </a:lstStyle>
          <a:p>
            <a:pPr>
              <a:defRPr/>
            </a:pPr>
            <a:r>
              <a:rPr lang="en-US" altLang="en-US"/>
              <a:t>Slide </a:t>
            </a:r>
            <a:fld id="{50C83FAC-7061-47E3-8B34-546EA1F1313E}" type="slidenum">
              <a:rPr lang="en-US" altLang="en-US" smtClean="0"/>
              <a:pPr>
                <a:defRPr/>
              </a:pPr>
              <a:t>‹#›</a:t>
            </a:fld>
            <a:endParaRPr lang="en-US" altLang="en-US"/>
          </a:p>
        </p:txBody>
      </p:sp>
    </p:spTree>
    <p:extLst>
      <p:ext uri="{BB962C8B-B14F-4D97-AF65-F5344CB8AC3E}">
        <p14:creationId xmlns:p14="http://schemas.microsoft.com/office/powerpoint/2010/main" val="445789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046013A4-8FE8-4229-B7BC-2E688C5D7D61}"/>
              </a:ext>
            </a:extLst>
          </p:cNvPr>
          <p:cNvSpPr>
            <a:spLocks noGrp="1" noChangeArrowheads="1"/>
          </p:cNvSpPr>
          <p:nvPr>
            <p:ph type="sldNum" idx="10"/>
          </p:nvPr>
        </p:nvSpPr>
        <p:spPr>
          <a:ln/>
        </p:spPr>
        <p:txBody>
          <a:bodyPr/>
          <a:lstStyle>
            <a:lvl1pPr>
              <a:defRPr/>
            </a:lvl1pPr>
          </a:lstStyle>
          <a:p>
            <a:pPr>
              <a:defRPr/>
            </a:pPr>
            <a:r>
              <a:rPr lang="en-US" altLang="en-US"/>
              <a:t>Slide </a:t>
            </a:r>
            <a:fld id="{F187470B-50EF-4A48-B024-330BF2280833}" type="slidenum">
              <a:rPr lang="en-US" altLang="en-US" smtClean="0"/>
              <a:pPr>
                <a:defRPr/>
              </a:pPr>
              <a:t>‹#›</a:t>
            </a:fld>
            <a:endParaRPr lang="en-US" altLang="en-US"/>
          </a:p>
        </p:txBody>
      </p:sp>
    </p:spTree>
    <p:extLst>
      <p:ext uri="{BB962C8B-B14F-4D97-AF65-F5344CB8AC3E}">
        <p14:creationId xmlns:p14="http://schemas.microsoft.com/office/powerpoint/2010/main" val="42032593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385868EA-6B24-4679-8575-B1EC0BDE143E}"/>
              </a:ext>
            </a:extLst>
          </p:cNvPr>
          <p:cNvSpPr>
            <a:spLocks noGrp="1" noChangeArrowheads="1"/>
          </p:cNvSpPr>
          <p:nvPr>
            <p:ph type="sldNum" idx="10"/>
          </p:nvPr>
        </p:nvSpPr>
        <p:spPr>
          <a:ln/>
        </p:spPr>
        <p:txBody>
          <a:bodyPr/>
          <a:lstStyle>
            <a:lvl1pPr>
              <a:defRPr/>
            </a:lvl1pPr>
          </a:lstStyle>
          <a:p>
            <a:pPr>
              <a:defRPr/>
            </a:pPr>
            <a:r>
              <a:rPr lang="en-US" altLang="en-US"/>
              <a:t>Slide </a:t>
            </a:r>
            <a:fld id="{A4F93A1E-0EC3-45BF-AB9B-BEB974D014DF}" type="slidenum">
              <a:rPr lang="en-US" altLang="en-US" smtClean="0"/>
              <a:pPr>
                <a:defRPr/>
              </a:pPr>
              <a:t>‹#›</a:t>
            </a:fld>
            <a:endParaRPr lang="en-US" altLang="en-US"/>
          </a:p>
        </p:txBody>
      </p:sp>
    </p:spTree>
    <p:extLst>
      <p:ext uri="{BB962C8B-B14F-4D97-AF65-F5344CB8AC3E}">
        <p14:creationId xmlns:p14="http://schemas.microsoft.com/office/powerpoint/2010/main" val="1144642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812800" y="1371601"/>
            <a:ext cx="5073651"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6089651" y="1371601"/>
            <a:ext cx="5075767"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1BF61E6B-9EC9-441F-9987-FFA0CCDD413A}"/>
              </a:ext>
            </a:extLst>
          </p:cNvPr>
          <p:cNvSpPr>
            <a:spLocks noGrp="1" noChangeArrowheads="1"/>
          </p:cNvSpPr>
          <p:nvPr>
            <p:ph type="sldNum" idx="10"/>
          </p:nvPr>
        </p:nvSpPr>
        <p:spPr>
          <a:ln/>
        </p:spPr>
        <p:txBody>
          <a:bodyPr/>
          <a:lstStyle>
            <a:lvl1pPr>
              <a:defRPr/>
            </a:lvl1pPr>
          </a:lstStyle>
          <a:p>
            <a:pPr>
              <a:defRPr/>
            </a:pPr>
            <a:r>
              <a:rPr lang="en-US" altLang="en-US"/>
              <a:t>Slide </a:t>
            </a:r>
            <a:fld id="{3E6F861A-ECE9-40DC-8824-99AB8188EE7A}" type="slidenum">
              <a:rPr lang="en-US" altLang="en-US" smtClean="0"/>
              <a:pPr>
                <a:defRPr/>
              </a:pPr>
              <a:t>‹#›</a:t>
            </a:fld>
            <a:endParaRPr lang="en-US" altLang="en-US"/>
          </a:p>
        </p:txBody>
      </p:sp>
    </p:spTree>
    <p:extLst>
      <p:ext uri="{BB962C8B-B14F-4D97-AF65-F5344CB8AC3E}">
        <p14:creationId xmlns:p14="http://schemas.microsoft.com/office/powerpoint/2010/main" val="32629045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24DD9AAD-0056-4686-B95A-C7969BC1627B}"/>
              </a:ext>
            </a:extLst>
          </p:cNvPr>
          <p:cNvSpPr>
            <a:spLocks noGrp="1" noChangeArrowheads="1"/>
          </p:cNvSpPr>
          <p:nvPr>
            <p:ph type="sldNum" idx="10"/>
          </p:nvPr>
        </p:nvSpPr>
        <p:spPr>
          <a:ln/>
        </p:spPr>
        <p:txBody>
          <a:bodyPr/>
          <a:lstStyle>
            <a:lvl1pPr>
              <a:defRPr/>
            </a:lvl1pPr>
          </a:lstStyle>
          <a:p>
            <a:pPr>
              <a:defRPr/>
            </a:pPr>
            <a:r>
              <a:rPr lang="en-US" altLang="en-US"/>
              <a:t>Slide </a:t>
            </a:r>
            <a:fld id="{667EDA30-9F71-4BC3-81D1-F1FAB6E38F0B}" type="slidenum">
              <a:rPr lang="en-US" altLang="en-US" smtClean="0"/>
              <a:pPr>
                <a:defRPr/>
              </a:pPr>
              <a:t>‹#›</a:t>
            </a:fld>
            <a:endParaRPr lang="en-US" altLang="en-US"/>
          </a:p>
        </p:txBody>
      </p:sp>
    </p:spTree>
    <p:extLst>
      <p:ext uri="{BB962C8B-B14F-4D97-AF65-F5344CB8AC3E}">
        <p14:creationId xmlns:p14="http://schemas.microsoft.com/office/powerpoint/2010/main" val="8464290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B52FA981-EC35-44EF-AF17-588288BFE7D3}"/>
              </a:ext>
            </a:extLst>
          </p:cNvPr>
          <p:cNvSpPr>
            <a:spLocks noGrp="1" noChangeArrowheads="1"/>
          </p:cNvSpPr>
          <p:nvPr>
            <p:ph type="sldNum" idx="10"/>
          </p:nvPr>
        </p:nvSpPr>
        <p:spPr>
          <a:ln/>
        </p:spPr>
        <p:txBody>
          <a:bodyPr/>
          <a:lstStyle>
            <a:lvl1pPr>
              <a:defRPr/>
            </a:lvl1pPr>
          </a:lstStyle>
          <a:p>
            <a:pPr>
              <a:defRPr/>
            </a:pPr>
            <a:r>
              <a:rPr lang="en-US" altLang="en-US"/>
              <a:t>Slide </a:t>
            </a:r>
            <a:fld id="{19C68974-EEA2-4D2F-A1A8-D72DCE18A17D}" type="slidenum">
              <a:rPr lang="en-US" altLang="en-US" smtClean="0"/>
              <a:pPr>
                <a:defRPr/>
              </a:pPr>
              <a:t>‹#›</a:t>
            </a:fld>
            <a:endParaRPr lang="en-US" altLang="en-US"/>
          </a:p>
        </p:txBody>
      </p:sp>
    </p:spTree>
    <p:extLst>
      <p:ext uri="{BB962C8B-B14F-4D97-AF65-F5344CB8AC3E}">
        <p14:creationId xmlns:p14="http://schemas.microsoft.com/office/powerpoint/2010/main" val="2788498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C00876E-350D-4D03-93EB-648C7A335E8A}"/>
              </a:ext>
            </a:extLst>
          </p:cNvPr>
          <p:cNvSpPr>
            <a:spLocks noGrp="1" noChangeArrowheads="1"/>
          </p:cNvSpPr>
          <p:nvPr>
            <p:ph type="sldNum" idx="10"/>
          </p:nvPr>
        </p:nvSpPr>
        <p:spPr>
          <a:xfrm>
            <a:off x="5659967" y="6538914"/>
            <a:ext cx="872067" cy="382587"/>
          </a:xfrm>
        </p:spPr>
        <p:txBody>
          <a:bodyPr/>
          <a:lstStyle>
            <a:lvl1pPr>
              <a:defRPr/>
            </a:lvl1pPr>
          </a:lstStyle>
          <a:p>
            <a:pPr>
              <a:defRPr/>
            </a:pPr>
            <a:r>
              <a:rPr lang="en-US" altLang="en-US"/>
              <a:t>Slid</a:t>
            </a:r>
            <a:fld id="{B223389C-7FC9-4CDC-9216-560B2E2AA30A}" type="slidenum">
              <a:rPr lang="en-US" altLang="en-US" smtClean="0"/>
              <a:pPr>
                <a:defRPr/>
              </a:pPr>
              <a:t>‹#›</a:t>
            </a:fld>
            <a:endParaRPr lang="en-US" altLang="en-US"/>
          </a:p>
        </p:txBody>
      </p:sp>
    </p:spTree>
    <p:extLst>
      <p:ext uri="{BB962C8B-B14F-4D97-AF65-F5344CB8AC3E}">
        <p14:creationId xmlns:p14="http://schemas.microsoft.com/office/powerpoint/2010/main" val="16546307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C8DA5A66-34FF-4562-9C40-77151CB71738}"/>
              </a:ext>
            </a:extLst>
          </p:cNvPr>
          <p:cNvSpPr>
            <a:spLocks noChangeArrowheads="1"/>
          </p:cNvSpPr>
          <p:nvPr/>
        </p:nvSpPr>
        <p:spPr bwMode="auto">
          <a:xfrm>
            <a:off x="5423925" y="412234"/>
            <a:ext cx="5955275" cy="184666"/>
          </a:xfrm>
          <a:prstGeom prst="rect">
            <a:avLst/>
          </a:prstGeom>
          <a:noFill/>
          <a:ln>
            <a:noFill/>
          </a:ln>
        </p:spPr>
        <p:txBody>
          <a:bodyPr wrap="square"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sz="1200" b="1" dirty="0">
                <a:solidFill>
                  <a:schemeClr val="tx1"/>
                </a:solidFill>
              </a:rPr>
              <a:t>doc.: IEEE 15-24-0667-00-0000</a:t>
            </a:r>
          </a:p>
        </p:txBody>
      </p:sp>
      <p:sp>
        <p:nvSpPr>
          <p:cNvPr id="1027" name="Line 2">
            <a:extLst>
              <a:ext uri="{FF2B5EF4-FFF2-40B4-BE49-F238E27FC236}">
                <a16:creationId xmlns:a16="http://schemas.microsoft.com/office/drawing/2014/main" id="{37B57FA5-7DF9-478B-9C04-AB7D27B2644F}"/>
              </a:ext>
            </a:extLst>
          </p:cNvPr>
          <p:cNvSpPr>
            <a:spLocks noChangeShapeType="1"/>
          </p:cNvSpPr>
          <p:nvPr/>
        </p:nvSpPr>
        <p:spPr bwMode="auto">
          <a:xfrm>
            <a:off x="914400" y="609600"/>
            <a:ext cx="104648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a:p>
        </p:txBody>
      </p:sp>
      <p:sp>
        <p:nvSpPr>
          <p:cNvPr id="1028" name="Line 4">
            <a:extLst>
              <a:ext uri="{FF2B5EF4-FFF2-40B4-BE49-F238E27FC236}">
                <a16:creationId xmlns:a16="http://schemas.microsoft.com/office/drawing/2014/main" id="{3DA4FAC4-8155-4755-8A13-20F6E498B844}"/>
              </a:ext>
            </a:extLst>
          </p:cNvPr>
          <p:cNvSpPr>
            <a:spLocks noChangeShapeType="1"/>
          </p:cNvSpPr>
          <p:nvPr/>
        </p:nvSpPr>
        <p:spPr bwMode="auto">
          <a:xfrm>
            <a:off x="941917" y="6477000"/>
            <a:ext cx="10437283"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a:p>
        </p:txBody>
      </p:sp>
      <p:sp>
        <p:nvSpPr>
          <p:cNvPr id="2" name="Text Box 5">
            <a:extLst>
              <a:ext uri="{FF2B5EF4-FFF2-40B4-BE49-F238E27FC236}">
                <a16:creationId xmlns:a16="http://schemas.microsoft.com/office/drawing/2014/main" id="{7A97FC7B-2796-41F5-A58D-B09B750BC005}"/>
              </a:ext>
            </a:extLst>
          </p:cNvPr>
          <p:cNvSpPr txBox="1">
            <a:spLocks noChangeArrowheads="1"/>
          </p:cNvSpPr>
          <p:nvPr/>
        </p:nvSpPr>
        <p:spPr bwMode="auto">
          <a:xfrm>
            <a:off x="914400" y="304800"/>
            <a:ext cx="23368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sz="1200" dirty="0"/>
              <a:t>November 2024</a:t>
            </a:r>
          </a:p>
        </p:txBody>
      </p:sp>
      <p:sp>
        <p:nvSpPr>
          <p:cNvPr id="1030" name="Text Box 6">
            <a:extLst>
              <a:ext uri="{FF2B5EF4-FFF2-40B4-BE49-F238E27FC236}">
                <a16:creationId xmlns:a16="http://schemas.microsoft.com/office/drawing/2014/main" id="{43BBA0B5-7231-4E45-ADB5-AC975CA065C9}"/>
              </a:ext>
            </a:extLst>
          </p:cNvPr>
          <p:cNvSpPr txBox="1">
            <a:spLocks noChangeArrowheads="1"/>
          </p:cNvSpPr>
          <p:nvPr/>
        </p:nvSpPr>
        <p:spPr bwMode="auto">
          <a:xfrm>
            <a:off x="6544734" y="6478588"/>
            <a:ext cx="4995333"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sz="1200" dirty="0"/>
              <a:t>B. Rolfe (BCA)</a:t>
            </a:r>
          </a:p>
        </p:txBody>
      </p:sp>
      <p:sp>
        <p:nvSpPr>
          <p:cNvPr id="1031" name="Rectangle 7">
            <a:extLst>
              <a:ext uri="{FF2B5EF4-FFF2-40B4-BE49-F238E27FC236}">
                <a16:creationId xmlns:a16="http://schemas.microsoft.com/office/drawing/2014/main" id="{86097410-5DD0-42D7-A951-0CB8F6979812}"/>
              </a:ext>
            </a:extLst>
          </p:cNvPr>
          <p:cNvSpPr>
            <a:spLocks noGrp="1" noChangeArrowheads="1"/>
          </p:cNvSpPr>
          <p:nvPr>
            <p:ph type="title"/>
          </p:nvPr>
        </p:nvSpPr>
        <p:spPr bwMode="auto">
          <a:xfrm>
            <a:off x="903819" y="685801"/>
            <a:ext cx="10464799"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743471BB-D862-400C-837E-123085CF6583}"/>
              </a:ext>
            </a:extLst>
          </p:cNvPr>
          <p:cNvSpPr>
            <a:spLocks noGrp="1" noChangeArrowheads="1"/>
          </p:cNvSpPr>
          <p:nvPr>
            <p:ph type="body" idx="1"/>
          </p:nvPr>
        </p:nvSpPr>
        <p:spPr bwMode="auto">
          <a:xfrm>
            <a:off x="927959" y="1371601"/>
            <a:ext cx="1043728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2D29DD0D-33E2-49A5-AB32-8E2A57CA604B}"/>
              </a:ext>
            </a:extLst>
          </p:cNvPr>
          <p:cNvSpPr>
            <a:spLocks noGrp="1" noChangeArrowheads="1"/>
          </p:cNvSpPr>
          <p:nvPr>
            <p:ph type="sldNum"/>
          </p:nvPr>
        </p:nvSpPr>
        <p:spPr bwMode="auto">
          <a:xfrm>
            <a:off x="5615518" y="6554788"/>
            <a:ext cx="874183"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a:t>Slide </a:t>
            </a:r>
            <a:fld id="{28FAE075-7E69-4343-85A3-53F09785CD80}"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43" r:id="rId7"/>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E32AE682-7C1B-4FFC-962A-3B25DB70C035}"/>
              </a:ext>
            </a:extLst>
          </p:cNvPr>
          <p:cNvSpPr>
            <a:spLocks noChangeArrowheads="1"/>
          </p:cNvSpPr>
          <p:nvPr/>
        </p:nvSpPr>
        <p:spPr bwMode="auto">
          <a:xfrm>
            <a:off x="2057400" y="762000"/>
            <a:ext cx="8001000" cy="4711163"/>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IG agenda opening and closing report and Minutes</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15 Nov 2024</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Benjamin A.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+1 408 395 7207,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a:t>
            </a:r>
            <a:r>
              <a:rPr lang="en-US" altLang="en-US" sz="1600" dirty="0" err="1">
                <a:latin typeface="Times New Roman" panose="02020603050405020304" pitchFamily="18" charset="0"/>
              </a:rPr>
              <a:t>ben.rolfe</a:t>
            </a:r>
            <a:r>
              <a:rPr lang="en-US" altLang="en-US" sz="1600" dirty="0">
                <a:latin typeface="Times New Roman" panose="02020603050405020304" pitchFamily="18" charset="0"/>
              </a:rPr>
              <a:t>  @ 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Wireless Next Generation</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Closing report and minutes for the </a:t>
            </a:r>
            <a:r>
              <a:rPr lang="en-US" altLang="en-US" sz="1600" b="1" dirty="0">
                <a:solidFill>
                  <a:schemeClr val="tx1"/>
                </a:solidFill>
                <a:highlight>
                  <a:srgbClr val="00FFFF"/>
                </a:highlight>
                <a:latin typeface="Times New Roman" panose="02020603050405020304" pitchFamily="18" charset="0"/>
              </a:rPr>
              <a:t>November Plenary</a:t>
            </a:r>
            <a:r>
              <a:rPr lang="en-US" altLang="en-US" sz="1600" dirty="0">
                <a:latin typeface="Times New Roman" panose="02020603050405020304" pitchFamily="18" charset="0"/>
              </a:rPr>
              <a:t>.  </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Support the illusion of organization.</a:t>
            </a:r>
            <a:endParaRPr lang="en-US" altLang="en-US" sz="1600" b="1" dirty="0">
              <a:solidFill>
                <a:schemeClr val="accent1">
                  <a:lumMod val="75000"/>
                </a:schemeClr>
              </a:solidFill>
              <a:highlight>
                <a:srgbClr val="C0C0C0"/>
              </a:highlight>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Slide Number Placeholder 3">
            <a:extLst>
              <a:ext uri="{FF2B5EF4-FFF2-40B4-BE49-F238E27FC236}">
                <a16:creationId xmlns:a16="http://schemas.microsoft.com/office/drawing/2014/main" id="{620DF0F6-F496-4351-B289-BF3E1D38D2D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ADBE66FB-16EE-4F8E-8A1C-C3B088C12397}" type="slidenum">
              <a:rPr lang="en-US" altLang="en-US" smtClean="0">
                <a:solidFill>
                  <a:schemeClr val="tx1"/>
                </a:solidFill>
              </a:rPr>
              <a:pPr/>
              <a:t>2</a:t>
            </a:fld>
            <a:endParaRPr lang="en-US" altLang="en-US">
              <a:solidFill>
                <a:schemeClr val="tx1"/>
              </a:solidFill>
            </a:endParaRPr>
          </a:p>
        </p:txBody>
      </p:sp>
      <p:sp>
        <p:nvSpPr>
          <p:cNvPr id="6" name="Title 5">
            <a:extLst>
              <a:ext uri="{FF2B5EF4-FFF2-40B4-BE49-F238E27FC236}">
                <a16:creationId xmlns:a16="http://schemas.microsoft.com/office/drawing/2014/main" id="{979099F7-9FC3-AFE9-6875-E69B6697AA59}"/>
              </a:ext>
            </a:extLst>
          </p:cNvPr>
          <p:cNvSpPr>
            <a:spLocks noGrp="1"/>
          </p:cNvSpPr>
          <p:nvPr>
            <p:ph type="title"/>
          </p:nvPr>
        </p:nvSpPr>
        <p:spPr>
          <a:xfrm>
            <a:off x="911424" y="685800"/>
            <a:ext cx="10441160" cy="2383160"/>
          </a:xfrm>
        </p:spPr>
        <p:txBody>
          <a:bodyPr>
            <a:normAutofit/>
          </a:bodyPr>
          <a:lstStyle/>
          <a:p>
            <a:r>
              <a:rPr lang="en-US" dirty="0"/>
              <a:t>November 2024 802 Plenary Session</a:t>
            </a:r>
            <a:br>
              <a:rPr lang="en-US" dirty="0"/>
            </a:br>
            <a:r>
              <a:rPr lang="en-US" dirty="0"/>
              <a:t>Interest Group, Spectrum Access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301D47-C4C5-A23D-B2EE-9CCBA12F43EE}"/>
              </a:ext>
            </a:extLst>
          </p:cNvPr>
          <p:cNvSpPr>
            <a:spLocks noGrp="1"/>
          </p:cNvSpPr>
          <p:nvPr>
            <p:ph type="title"/>
          </p:nvPr>
        </p:nvSpPr>
        <p:spPr>
          <a:xfrm>
            <a:off x="1055440" y="617538"/>
            <a:ext cx="10464799" cy="754063"/>
          </a:xfrm>
        </p:spPr>
        <p:txBody>
          <a:bodyPr/>
          <a:lstStyle/>
          <a:p>
            <a:r>
              <a:rPr lang="en-US" b="1" dirty="0"/>
              <a:t>Agenda</a:t>
            </a:r>
            <a:endParaRPr lang="en-US" dirty="0"/>
          </a:p>
        </p:txBody>
      </p:sp>
      <p:sp>
        <p:nvSpPr>
          <p:cNvPr id="3" name="Content Placeholder 2">
            <a:extLst>
              <a:ext uri="{FF2B5EF4-FFF2-40B4-BE49-F238E27FC236}">
                <a16:creationId xmlns:a16="http://schemas.microsoft.com/office/drawing/2014/main" id="{4662E815-511C-4C20-9618-D06793E51411}"/>
              </a:ext>
            </a:extLst>
          </p:cNvPr>
          <p:cNvSpPr>
            <a:spLocks noGrp="1"/>
          </p:cNvSpPr>
          <p:nvPr>
            <p:ph idx="1"/>
          </p:nvPr>
        </p:nvSpPr>
        <p:spPr/>
        <p:txBody>
          <a:bodyPr>
            <a:normAutofit/>
          </a:bodyPr>
          <a:lstStyle/>
          <a:p>
            <a:pPr marL="0" indent="0" algn="ctr">
              <a:defRPr/>
            </a:pPr>
            <a:endParaRPr lang="en-US" dirty="0"/>
          </a:p>
          <a:p>
            <a:pPr marL="514350" indent="-514350">
              <a:buFont typeface="+mj-lt"/>
              <a:buAutoNum type="arabicPeriod"/>
              <a:defRPr/>
            </a:pPr>
            <a:r>
              <a:rPr lang="en-US" sz="2800" dirty="0"/>
              <a:t>Opening and Meeting Reminders for non-PAR activity</a:t>
            </a:r>
          </a:p>
          <a:p>
            <a:pPr marL="514350" indent="-514350">
              <a:buFont typeface="+mj-lt"/>
              <a:buAutoNum type="arabicPeriod"/>
              <a:defRPr/>
            </a:pPr>
            <a:r>
              <a:rPr lang="en-US" sz="2800" dirty="0"/>
              <a:t>Any other business</a:t>
            </a:r>
          </a:p>
          <a:p>
            <a:pPr marL="514350" indent="-514350">
              <a:buFont typeface="+mj-lt"/>
              <a:buAutoNum type="arabicPeriod"/>
              <a:defRPr/>
            </a:pPr>
            <a:r>
              <a:rPr lang="en-US" sz="2800" dirty="0"/>
              <a:t>Adjourn</a:t>
            </a:r>
          </a:p>
          <a:p>
            <a:pPr marL="514350" indent="-514350">
              <a:buFont typeface="+mj-lt"/>
              <a:buAutoNum type="arabicPeriod"/>
              <a:defRPr/>
            </a:pPr>
            <a:endParaRPr lang="en-US" dirty="0"/>
          </a:p>
          <a:p>
            <a:pPr marL="914400" lvl="1" indent="-514350">
              <a:buFont typeface="+mj-lt"/>
              <a:buAutoNum type="arabicPeriod"/>
              <a:defRPr/>
            </a:pPr>
            <a:endParaRPr lang="en-US" dirty="0"/>
          </a:p>
          <a:p>
            <a:pPr marL="914400" lvl="1" indent="-514350">
              <a:buFont typeface="+mj-lt"/>
              <a:buAutoNum type="arabicPeriod"/>
              <a:defRPr/>
            </a:pPr>
            <a:endParaRPr lang="en-US" dirty="0"/>
          </a:p>
        </p:txBody>
      </p:sp>
      <p:sp>
        <p:nvSpPr>
          <p:cNvPr id="7171" name="Slide Number Placeholder 3">
            <a:extLst>
              <a:ext uri="{FF2B5EF4-FFF2-40B4-BE49-F238E27FC236}">
                <a16:creationId xmlns:a16="http://schemas.microsoft.com/office/drawing/2014/main" id="{912F2507-FF66-46D2-958C-409346330F58}"/>
              </a:ext>
            </a:extLst>
          </p:cNvPr>
          <p:cNvSpPr>
            <a:spLocks noGrp="1"/>
          </p:cNvSpPr>
          <p:nvPr>
            <p:ph type="sldNum"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BF741CE6-E1D1-414E-BA5D-AE210D83D8FD}" type="slidenum">
              <a:rPr lang="en-US" altLang="en-US" smtClean="0">
                <a:solidFill>
                  <a:schemeClr val="tx1"/>
                </a:solidFill>
              </a:rPr>
              <a:pPr/>
              <a:t>3</a:t>
            </a:fld>
            <a:endParaRPr lang="en-US" altLang="en-US">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ABF5A8-B31F-1634-2B87-18E9757C4D86}"/>
              </a:ext>
            </a:extLst>
          </p:cNvPr>
          <p:cNvSpPr>
            <a:spLocks noGrp="1"/>
          </p:cNvSpPr>
          <p:nvPr>
            <p:ph type="title"/>
          </p:nvPr>
        </p:nvSpPr>
        <p:spPr/>
        <p:txBody>
          <a:bodyPr/>
          <a:lstStyle/>
          <a:p>
            <a:r>
              <a:rPr lang="en-US" dirty="0"/>
              <a:t>Meeting Summary</a:t>
            </a:r>
          </a:p>
        </p:txBody>
      </p:sp>
      <p:sp>
        <p:nvSpPr>
          <p:cNvPr id="3" name="Content Placeholder 2">
            <a:extLst>
              <a:ext uri="{FF2B5EF4-FFF2-40B4-BE49-F238E27FC236}">
                <a16:creationId xmlns:a16="http://schemas.microsoft.com/office/drawing/2014/main" id="{16118E97-1AF8-B617-4CCB-7BA9D6943526}"/>
              </a:ext>
            </a:extLst>
          </p:cNvPr>
          <p:cNvSpPr>
            <a:spLocks noGrp="1"/>
          </p:cNvSpPr>
          <p:nvPr>
            <p:ph idx="1"/>
          </p:nvPr>
        </p:nvSpPr>
        <p:spPr/>
        <p:txBody>
          <a:bodyPr>
            <a:normAutofit fontScale="62500" lnSpcReduction="20000"/>
          </a:bodyPr>
          <a:lstStyle/>
          <a:p>
            <a:pPr marL="514350" indent="-514350">
              <a:buFont typeface="+mj-lt"/>
              <a:buAutoNum type="arabicPeriod"/>
            </a:pPr>
            <a:r>
              <a:rPr lang="en-US" dirty="0"/>
              <a:t>Meeting opening</a:t>
            </a:r>
          </a:p>
          <a:p>
            <a:pPr marL="914400" lvl="1" indent="-514350">
              <a:buFont typeface="+mj-lt"/>
              <a:buAutoNum type="arabicPeriod"/>
            </a:pPr>
            <a:r>
              <a:rPr lang="en-US" dirty="0"/>
              <a:t>Called to order at 10:30 local time (Vancouver, BC)</a:t>
            </a:r>
          </a:p>
          <a:p>
            <a:pPr marL="914400" lvl="1" indent="-514350">
              <a:buFont typeface="+mj-lt"/>
              <a:buAutoNum type="arabicPeriod"/>
            </a:pPr>
            <a:r>
              <a:rPr lang="en-US" dirty="0"/>
              <a:t>Attendance requirements reminder</a:t>
            </a:r>
          </a:p>
          <a:p>
            <a:pPr marL="914400" lvl="1" indent="-514350">
              <a:buFont typeface="+mj-lt"/>
              <a:buAutoNum type="arabicPeriod"/>
            </a:pPr>
            <a:r>
              <a:rPr lang="en-US" dirty="0"/>
              <a:t>Review IEEE Policy slides for pre-PAR activity</a:t>
            </a:r>
          </a:p>
          <a:p>
            <a:pPr marL="914400" lvl="1" indent="-514350">
              <a:buFont typeface="+mj-lt"/>
              <a:buAutoNum type="arabicPeriod"/>
            </a:pPr>
            <a:r>
              <a:rPr lang="en-US" dirty="0"/>
              <a:t>Review agenda:</a:t>
            </a:r>
          </a:p>
          <a:p>
            <a:pPr marL="1314450" lvl="2" indent="-514350">
              <a:buFont typeface="+mj-lt"/>
              <a:buAutoNum type="arabicPeriod"/>
            </a:pPr>
            <a:r>
              <a:rPr lang="en-US" dirty="0"/>
              <a:t>Noted that no agenda items were received prior to opening the plenary</a:t>
            </a:r>
          </a:p>
          <a:p>
            <a:pPr marL="1314450" lvl="2" indent="-514350">
              <a:buFont typeface="+mj-lt"/>
              <a:buAutoNum type="arabicPeriod"/>
            </a:pPr>
            <a:r>
              <a:rPr lang="en-US" dirty="0"/>
              <a:t>Discussion topic suggested by attendee (other business)</a:t>
            </a:r>
          </a:p>
          <a:p>
            <a:pPr marL="514350" indent="-514350">
              <a:buFont typeface="+mj-lt"/>
              <a:buAutoNum type="arabicPeriod"/>
            </a:pPr>
            <a:r>
              <a:rPr lang="en-US" dirty="0"/>
              <a:t>Discussion</a:t>
            </a:r>
          </a:p>
          <a:p>
            <a:pPr marL="914400" lvl="1" indent="-514350">
              <a:buFont typeface="+mj-lt"/>
              <a:buAutoNum type="arabicPeriod"/>
            </a:pPr>
            <a:r>
              <a:rPr lang="en-US" dirty="0"/>
              <a:t>Suggestion to consider a high level view of the variations in regulatory requirements  in different regions and bands that are covered by 802 wireless standards</a:t>
            </a:r>
          </a:p>
          <a:p>
            <a:pPr marL="914400" lvl="1" indent="-514350">
              <a:buFont typeface="+mj-lt"/>
              <a:buAutoNum type="arabicPeriod"/>
            </a:pPr>
            <a:r>
              <a:rPr lang="en-US" dirty="0"/>
              <a:t>Not intended to over every region, a few to start with</a:t>
            </a:r>
          </a:p>
          <a:p>
            <a:pPr marL="514350" indent="-514350">
              <a:buFont typeface="+mj-lt"/>
              <a:buAutoNum type="arabicPeriod"/>
              <a:defRPr/>
            </a:pPr>
            <a:r>
              <a:rPr lang="en-US" sz="3200" dirty="0"/>
              <a:t>Next Steps: </a:t>
            </a:r>
          </a:p>
          <a:p>
            <a:pPr marL="514350" indent="-514350">
              <a:buFont typeface="+mj-lt"/>
              <a:buAutoNum type="arabicPeriod"/>
              <a:defRPr/>
            </a:pPr>
            <a:r>
              <a:rPr lang="en-US" sz="3200" dirty="0"/>
              <a:t>Any other business: non heard</a:t>
            </a:r>
          </a:p>
          <a:p>
            <a:pPr marL="514350" indent="-514350">
              <a:buFont typeface="+mj-lt"/>
              <a:buAutoNum type="arabicPeriod"/>
              <a:defRPr/>
            </a:pPr>
            <a:r>
              <a:rPr lang="en-US" sz="3200" dirty="0"/>
              <a:t>Adjourn at 12:10 local time</a:t>
            </a:r>
          </a:p>
          <a:p>
            <a:pPr marL="514350" indent="-514350">
              <a:buFont typeface="+mj-lt"/>
              <a:buAutoNum type="arabicPeriod"/>
            </a:pPr>
            <a:endParaRPr lang="en-US" dirty="0"/>
          </a:p>
          <a:p>
            <a:pPr marL="800100" lvl="2" indent="0"/>
            <a:endParaRPr lang="en-US" dirty="0"/>
          </a:p>
          <a:p>
            <a:pPr marL="1314450" lvl="2" indent="-514350">
              <a:buFont typeface="+mj-lt"/>
              <a:buAutoNum type="arabicPeriod"/>
            </a:pPr>
            <a:endParaRPr lang="en-US" dirty="0"/>
          </a:p>
        </p:txBody>
      </p:sp>
      <p:sp>
        <p:nvSpPr>
          <p:cNvPr id="4" name="Slide Number Placeholder 3">
            <a:extLst>
              <a:ext uri="{FF2B5EF4-FFF2-40B4-BE49-F238E27FC236}">
                <a16:creationId xmlns:a16="http://schemas.microsoft.com/office/drawing/2014/main" id="{A93700D9-D34C-BF9A-886D-C59A5BE7295F}"/>
              </a:ext>
            </a:extLst>
          </p:cNvPr>
          <p:cNvSpPr>
            <a:spLocks noGrp="1"/>
          </p:cNvSpPr>
          <p:nvPr>
            <p:ph type="sldNum" idx="10"/>
          </p:nvPr>
        </p:nvSpPr>
        <p:spPr/>
        <p:txBody>
          <a:bodyPr/>
          <a:lstStyle/>
          <a:p>
            <a:pPr>
              <a:defRPr/>
            </a:pPr>
            <a:r>
              <a:rPr lang="en-US" altLang="en-US"/>
              <a:t>Slide </a:t>
            </a:r>
            <a:fld id="{F187470B-50EF-4A48-B024-330BF2280833}" type="slidenum">
              <a:rPr lang="en-US" altLang="en-US" smtClean="0"/>
              <a:pPr>
                <a:defRPr/>
              </a:pPr>
              <a:t>4</a:t>
            </a:fld>
            <a:endParaRPr lang="en-US" altLang="en-US"/>
          </a:p>
        </p:txBody>
      </p:sp>
    </p:spTree>
    <p:extLst>
      <p:ext uri="{BB962C8B-B14F-4D97-AF65-F5344CB8AC3E}">
        <p14:creationId xmlns:p14="http://schemas.microsoft.com/office/powerpoint/2010/main" val="25655717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6F989-862A-9E51-3AA1-54EC9AC2E821}"/>
              </a:ext>
            </a:extLst>
          </p:cNvPr>
          <p:cNvSpPr>
            <a:spLocks noGrp="1"/>
          </p:cNvSpPr>
          <p:nvPr>
            <p:ph type="title"/>
          </p:nvPr>
        </p:nvSpPr>
        <p:spPr>
          <a:xfrm>
            <a:off x="903819" y="685801"/>
            <a:ext cx="4400093" cy="754063"/>
          </a:xfrm>
        </p:spPr>
        <p:txBody>
          <a:bodyPr/>
          <a:lstStyle/>
          <a:p>
            <a:r>
              <a:rPr lang="en-US" sz="2800" dirty="0"/>
              <a:t>Recorded Attendance:</a:t>
            </a:r>
          </a:p>
        </p:txBody>
      </p:sp>
      <p:sp>
        <p:nvSpPr>
          <p:cNvPr id="4" name="Slide Number Placeholder 3">
            <a:extLst>
              <a:ext uri="{FF2B5EF4-FFF2-40B4-BE49-F238E27FC236}">
                <a16:creationId xmlns:a16="http://schemas.microsoft.com/office/drawing/2014/main" id="{1EF7EF0F-D8C3-B424-188C-0C03A1F9322D}"/>
              </a:ext>
            </a:extLst>
          </p:cNvPr>
          <p:cNvSpPr>
            <a:spLocks noGrp="1"/>
          </p:cNvSpPr>
          <p:nvPr>
            <p:ph type="sldNum" idx="10"/>
          </p:nvPr>
        </p:nvSpPr>
        <p:spPr/>
        <p:txBody>
          <a:bodyPr/>
          <a:lstStyle/>
          <a:p>
            <a:pPr>
              <a:defRPr/>
            </a:pPr>
            <a:r>
              <a:rPr lang="en-US" altLang="en-US"/>
              <a:t>Slide </a:t>
            </a:r>
            <a:fld id="{F187470B-50EF-4A48-B024-330BF2280833}" type="slidenum">
              <a:rPr lang="en-US" altLang="en-US" smtClean="0"/>
              <a:pPr>
                <a:defRPr/>
              </a:pPr>
              <a:t>5</a:t>
            </a:fld>
            <a:endParaRPr lang="en-US" altLang="en-US"/>
          </a:p>
        </p:txBody>
      </p:sp>
      <p:graphicFrame>
        <p:nvGraphicFramePr>
          <p:cNvPr id="6" name="Table 5">
            <a:extLst>
              <a:ext uri="{FF2B5EF4-FFF2-40B4-BE49-F238E27FC236}">
                <a16:creationId xmlns:a16="http://schemas.microsoft.com/office/drawing/2014/main" id="{09529F07-4B2E-B1DB-8815-6742959986F8}"/>
              </a:ext>
            </a:extLst>
          </p:cNvPr>
          <p:cNvGraphicFramePr>
            <a:graphicFrameLocks noGrp="1"/>
          </p:cNvGraphicFramePr>
          <p:nvPr>
            <p:extLst>
              <p:ext uri="{D42A27DB-BD31-4B8C-83A1-F6EECF244321}">
                <p14:modId xmlns:p14="http://schemas.microsoft.com/office/powerpoint/2010/main" val="2083550520"/>
              </p:ext>
            </p:extLst>
          </p:nvPr>
        </p:nvGraphicFramePr>
        <p:xfrm>
          <a:off x="5292366" y="1340768"/>
          <a:ext cx="2808312" cy="4636604"/>
        </p:xfrm>
        <a:graphic>
          <a:graphicData uri="http://schemas.openxmlformats.org/drawingml/2006/table">
            <a:tbl>
              <a:tblPr firstRow="1" bandRow="1">
                <a:tableStyleId>{5C22544A-7EE6-4342-B048-85BDC9FD1C3A}</a:tableStyleId>
              </a:tblPr>
              <a:tblGrid>
                <a:gridCol w="2808312">
                  <a:extLst>
                    <a:ext uri="{9D8B030D-6E8A-4147-A177-3AD203B41FA5}">
                      <a16:colId xmlns:a16="http://schemas.microsoft.com/office/drawing/2014/main" val="2124088678"/>
                    </a:ext>
                  </a:extLst>
                </a:gridCol>
              </a:tblGrid>
              <a:tr h="294928">
                <a:tc>
                  <a:txBody>
                    <a:bodyPr/>
                    <a:lstStyle/>
                    <a:p>
                      <a:r>
                        <a:rPr lang="en-US" sz="1400" dirty="0">
                          <a:latin typeface="+mn-lt"/>
                        </a:rPr>
                        <a:t>Name</a:t>
                      </a:r>
                    </a:p>
                  </a:txBody>
                  <a:tcPr/>
                </a:tc>
                <a:extLst>
                  <a:ext uri="{0D108BD9-81ED-4DB2-BD59-A6C34878D82A}">
                    <a16:rowId xmlns:a16="http://schemas.microsoft.com/office/drawing/2014/main" val="142815728"/>
                  </a:ext>
                </a:extLst>
              </a:tr>
              <a:tr h="250921">
                <a:tc>
                  <a:txBody>
                    <a:bodyPr/>
                    <a:lstStyle/>
                    <a:p>
                      <a:pPr algn="l" fontAlgn="b"/>
                      <a:r>
                        <a:rPr lang="en-US" sz="1400" b="0" i="0" u="none" strike="noStrike" kern="1200" dirty="0">
                          <a:solidFill>
                            <a:srgbClr val="000000"/>
                          </a:solidFill>
                          <a:effectLst/>
                          <a:latin typeface="+mn-lt"/>
                          <a:ea typeface="+mn-ea"/>
                          <a:cs typeface="+mn-cs"/>
                        </a:rPr>
                        <a:t>Guo, Jianlin</a:t>
                      </a:r>
                    </a:p>
                  </a:txBody>
                  <a:tcPr marL="7620" marR="7620" marT="7620" marB="0" anchor="b"/>
                </a:tc>
                <a:extLst>
                  <a:ext uri="{0D108BD9-81ED-4DB2-BD59-A6C34878D82A}">
                    <a16:rowId xmlns:a16="http://schemas.microsoft.com/office/drawing/2014/main" val="1051012477"/>
                  </a:ext>
                </a:extLst>
              </a:tr>
              <a:tr h="250921">
                <a:tc>
                  <a:txBody>
                    <a:bodyPr/>
                    <a:lstStyle/>
                    <a:p>
                      <a:pPr algn="l" fontAlgn="b"/>
                      <a:r>
                        <a:rPr lang="en-US" sz="1400" b="0" i="0" u="none" strike="noStrike" kern="1200" dirty="0">
                          <a:solidFill>
                            <a:srgbClr val="000000"/>
                          </a:solidFill>
                          <a:effectLst/>
                          <a:latin typeface="+mn-lt"/>
                          <a:ea typeface="+mn-ea"/>
                          <a:cs typeface="+mn-cs"/>
                        </a:rPr>
                        <a:t>HOSAKO, IWAO</a:t>
                      </a:r>
                    </a:p>
                  </a:txBody>
                  <a:tcPr marL="7620" marR="7620" marT="7620" marB="0" anchor="b"/>
                </a:tc>
                <a:extLst>
                  <a:ext uri="{0D108BD9-81ED-4DB2-BD59-A6C34878D82A}">
                    <a16:rowId xmlns:a16="http://schemas.microsoft.com/office/drawing/2014/main" val="4044385880"/>
                  </a:ext>
                </a:extLst>
              </a:tr>
              <a:tr h="250921">
                <a:tc>
                  <a:txBody>
                    <a:bodyPr/>
                    <a:lstStyle/>
                    <a:p>
                      <a:pPr algn="l" fontAlgn="b"/>
                      <a:r>
                        <a:rPr lang="en-US" sz="1400" b="0" i="0" u="none" strike="noStrike" kern="1200" dirty="0">
                          <a:solidFill>
                            <a:srgbClr val="000000"/>
                          </a:solidFill>
                          <a:effectLst/>
                          <a:latin typeface="+mn-lt"/>
                          <a:ea typeface="+mn-ea"/>
                          <a:cs typeface="+mn-cs"/>
                        </a:rPr>
                        <a:t>Huang, Lei</a:t>
                      </a:r>
                    </a:p>
                  </a:txBody>
                  <a:tcPr marL="7620" marR="7620" marT="7620" marB="0" anchor="b"/>
                </a:tc>
                <a:extLst>
                  <a:ext uri="{0D108BD9-81ED-4DB2-BD59-A6C34878D82A}">
                    <a16:rowId xmlns:a16="http://schemas.microsoft.com/office/drawing/2014/main" val="1671520994"/>
                  </a:ext>
                </a:extLst>
              </a:tr>
              <a:tr h="250921">
                <a:tc>
                  <a:txBody>
                    <a:bodyPr/>
                    <a:lstStyle/>
                    <a:p>
                      <a:pPr algn="l" fontAlgn="b"/>
                      <a:r>
                        <a:rPr lang="en-US" sz="1400" b="0" i="0" u="none" strike="noStrike" kern="1200" dirty="0">
                          <a:solidFill>
                            <a:srgbClr val="000000"/>
                          </a:solidFill>
                          <a:effectLst/>
                          <a:latin typeface="+mn-lt"/>
                          <a:ea typeface="+mn-ea"/>
                          <a:cs typeface="+mn-cs"/>
                        </a:rPr>
                        <a:t>Jones, Vincent Knowles IV</a:t>
                      </a:r>
                    </a:p>
                  </a:txBody>
                  <a:tcPr marL="7620" marR="7620" marT="7620" marB="0" anchor="b"/>
                </a:tc>
                <a:extLst>
                  <a:ext uri="{0D108BD9-81ED-4DB2-BD59-A6C34878D82A}">
                    <a16:rowId xmlns:a16="http://schemas.microsoft.com/office/drawing/2014/main" val="3912415248"/>
                  </a:ext>
                </a:extLst>
              </a:tr>
              <a:tr h="250921">
                <a:tc>
                  <a:txBody>
                    <a:bodyPr/>
                    <a:lstStyle/>
                    <a:p>
                      <a:pPr algn="l" fontAlgn="b"/>
                      <a:r>
                        <a:rPr lang="en-US" sz="1400" b="0" i="0" u="none" strike="noStrike" kern="1200" dirty="0" err="1">
                          <a:solidFill>
                            <a:srgbClr val="000000"/>
                          </a:solidFill>
                          <a:effectLst/>
                          <a:latin typeface="+mn-lt"/>
                          <a:ea typeface="+mn-ea"/>
                          <a:cs typeface="+mn-cs"/>
                        </a:rPr>
                        <a:t>Kabbinale</a:t>
                      </a:r>
                      <a:r>
                        <a:rPr lang="en-US" sz="1400" b="0" i="0" u="none" strike="noStrike" kern="1200" dirty="0">
                          <a:solidFill>
                            <a:srgbClr val="000000"/>
                          </a:solidFill>
                          <a:effectLst/>
                          <a:latin typeface="+mn-lt"/>
                          <a:ea typeface="+mn-ea"/>
                          <a:cs typeface="+mn-cs"/>
                        </a:rPr>
                        <a:t>, </a:t>
                      </a:r>
                      <a:r>
                        <a:rPr lang="en-US" sz="1400" b="0" i="0" u="none" strike="noStrike" kern="1200" dirty="0" err="1">
                          <a:solidFill>
                            <a:srgbClr val="000000"/>
                          </a:solidFill>
                          <a:effectLst/>
                          <a:latin typeface="+mn-lt"/>
                          <a:ea typeface="+mn-ea"/>
                          <a:cs typeface="+mn-cs"/>
                        </a:rPr>
                        <a:t>Aniruddh</a:t>
                      </a:r>
                      <a:endParaRPr lang="en-US" sz="1400" b="0" i="0" u="none" strike="noStrike" kern="1200" dirty="0">
                        <a:solidFill>
                          <a:srgbClr val="000000"/>
                        </a:solidFill>
                        <a:effectLst/>
                        <a:latin typeface="+mn-lt"/>
                        <a:ea typeface="+mn-ea"/>
                        <a:cs typeface="+mn-cs"/>
                      </a:endParaRPr>
                    </a:p>
                  </a:txBody>
                  <a:tcPr marL="7620" marR="7620" marT="7620" marB="0" anchor="b"/>
                </a:tc>
                <a:extLst>
                  <a:ext uri="{0D108BD9-81ED-4DB2-BD59-A6C34878D82A}">
                    <a16:rowId xmlns:a16="http://schemas.microsoft.com/office/drawing/2014/main" val="3691021"/>
                  </a:ext>
                </a:extLst>
              </a:tr>
              <a:tr h="250921">
                <a:tc>
                  <a:txBody>
                    <a:bodyPr/>
                    <a:lstStyle/>
                    <a:p>
                      <a:pPr algn="l" fontAlgn="b"/>
                      <a:r>
                        <a:rPr lang="en-US" sz="1400" b="0" i="0" u="none" strike="noStrike" kern="1200">
                          <a:solidFill>
                            <a:srgbClr val="000000"/>
                          </a:solidFill>
                          <a:effectLst/>
                          <a:latin typeface="+mn-lt"/>
                          <a:ea typeface="+mn-ea"/>
                          <a:cs typeface="+mn-cs"/>
                        </a:rPr>
                        <a:t>KOBAYASHI, Takumi</a:t>
                      </a:r>
                    </a:p>
                  </a:txBody>
                  <a:tcPr marL="7620" marR="7620" marT="7620" marB="0" anchor="b"/>
                </a:tc>
                <a:extLst>
                  <a:ext uri="{0D108BD9-81ED-4DB2-BD59-A6C34878D82A}">
                    <a16:rowId xmlns:a16="http://schemas.microsoft.com/office/drawing/2014/main" val="2050902433"/>
                  </a:ext>
                </a:extLst>
              </a:tr>
              <a:tr h="250921">
                <a:tc>
                  <a:txBody>
                    <a:bodyPr/>
                    <a:lstStyle/>
                    <a:p>
                      <a:pPr algn="l" fontAlgn="b"/>
                      <a:r>
                        <a:rPr lang="en-US" sz="1400" b="0" i="0" u="none" strike="noStrike" kern="1200" dirty="0" err="1">
                          <a:solidFill>
                            <a:srgbClr val="000000"/>
                          </a:solidFill>
                          <a:effectLst/>
                          <a:latin typeface="+mn-lt"/>
                          <a:ea typeface="+mn-ea"/>
                          <a:cs typeface="+mn-cs"/>
                        </a:rPr>
                        <a:t>kristem</a:t>
                      </a:r>
                      <a:r>
                        <a:rPr lang="en-US" sz="1400" b="0" i="0" u="none" strike="noStrike" kern="1200" dirty="0">
                          <a:solidFill>
                            <a:srgbClr val="000000"/>
                          </a:solidFill>
                          <a:effectLst/>
                          <a:latin typeface="+mn-lt"/>
                          <a:ea typeface="+mn-ea"/>
                          <a:cs typeface="+mn-cs"/>
                        </a:rPr>
                        <a:t>, </a:t>
                      </a:r>
                      <a:r>
                        <a:rPr lang="en-US" sz="1400" b="0" i="0" u="none" strike="noStrike" kern="1200" dirty="0" err="1">
                          <a:solidFill>
                            <a:srgbClr val="000000"/>
                          </a:solidFill>
                          <a:effectLst/>
                          <a:latin typeface="+mn-lt"/>
                          <a:ea typeface="+mn-ea"/>
                          <a:cs typeface="+mn-cs"/>
                        </a:rPr>
                        <a:t>vinod</a:t>
                      </a:r>
                      <a:endParaRPr lang="en-US" sz="1400" b="0" i="0" u="none" strike="noStrike" kern="1200" dirty="0">
                        <a:solidFill>
                          <a:srgbClr val="000000"/>
                        </a:solidFill>
                        <a:effectLst/>
                        <a:latin typeface="+mn-lt"/>
                        <a:ea typeface="+mn-ea"/>
                        <a:cs typeface="+mn-cs"/>
                      </a:endParaRPr>
                    </a:p>
                  </a:txBody>
                  <a:tcPr marL="7620" marR="7620" marT="7620" marB="0" anchor="b"/>
                </a:tc>
                <a:extLst>
                  <a:ext uri="{0D108BD9-81ED-4DB2-BD59-A6C34878D82A}">
                    <a16:rowId xmlns:a16="http://schemas.microsoft.com/office/drawing/2014/main" val="2723689187"/>
                  </a:ext>
                </a:extLst>
              </a:tr>
              <a:tr h="250921">
                <a:tc>
                  <a:txBody>
                    <a:bodyPr/>
                    <a:lstStyle/>
                    <a:p>
                      <a:pPr algn="l" fontAlgn="b"/>
                      <a:r>
                        <a:rPr lang="en-US" sz="1400" b="0" i="0" u="none" strike="noStrike" kern="1200">
                          <a:solidFill>
                            <a:srgbClr val="000000"/>
                          </a:solidFill>
                          <a:effectLst/>
                          <a:latin typeface="+mn-lt"/>
                          <a:ea typeface="+mn-ea"/>
                          <a:cs typeface="+mn-cs"/>
                        </a:rPr>
                        <a:t>Lee, Jaegook</a:t>
                      </a:r>
                    </a:p>
                  </a:txBody>
                  <a:tcPr marL="7620" marR="7620" marT="7620" marB="0" anchor="b"/>
                </a:tc>
                <a:extLst>
                  <a:ext uri="{0D108BD9-81ED-4DB2-BD59-A6C34878D82A}">
                    <a16:rowId xmlns:a16="http://schemas.microsoft.com/office/drawing/2014/main" val="2510883299"/>
                  </a:ext>
                </a:extLst>
              </a:tr>
              <a:tr h="250921">
                <a:tc>
                  <a:txBody>
                    <a:bodyPr/>
                    <a:lstStyle/>
                    <a:p>
                      <a:pPr algn="l" fontAlgn="b"/>
                      <a:r>
                        <a:rPr lang="en-US" sz="1400" b="0" i="0" u="none" strike="noStrike" kern="1200" dirty="0">
                          <a:solidFill>
                            <a:srgbClr val="000000"/>
                          </a:solidFill>
                          <a:effectLst/>
                          <a:latin typeface="+mn-lt"/>
                          <a:ea typeface="+mn-ea"/>
                          <a:cs typeface="+mn-cs"/>
                        </a:rPr>
                        <a:t>Luo, </a:t>
                      </a:r>
                      <a:r>
                        <a:rPr lang="en-US" sz="1400" b="0" i="0" u="none" strike="noStrike" kern="1200" dirty="0" err="1">
                          <a:solidFill>
                            <a:srgbClr val="000000"/>
                          </a:solidFill>
                          <a:effectLst/>
                          <a:latin typeface="+mn-lt"/>
                          <a:ea typeface="+mn-ea"/>
                          <a:cs typeface="+mn-cs"/>
                        </a:rPr>
                        <a:t>Xiliang</a:t>
                      </a:r>
                      <a:endParaRPr lang="en-US" sz="1400" b="0" i="0" u="none" strike="noStrike" kern="1200" dirty="0">
                        <a:solidFill>
                          <a:srgbClr val="000000"/>
                        </a:solidFill>
                        <a:effectLst/>
                        <a:latin typeface="+mn-lt"/>
                        <a:ea typeface="+mn-ea"/>
                        <a:cs typeface="+mn-cs"/>
                      </a:endParaRPr>
                    </a:p>
                  </a:txBody>
                  <a:tcPr marL="7620" marR="7620" marT="7620" marB="0" anchor="b"/>
                </a:tc>
                <a:extLst>
                  <a:ext uri="{0D108BD9-81ED-4DB2-BD59-A6C34878D82A}">
                    <a16:rowId xmlns:a16="http://schemas.microsoft.com/office/drawing/2014/main" val="341440832"/>
                  </a:ext>
                </a:extLst>
              </a:tr>
              <a:tr h="250921">
                <a:tc>
                  <a:txBody>
                    <a:bodyPr/>
                    <a:lstStyle/>
                    <a:p>
                      <a:pPr algn="l" fontAlgn="b"/>
                      <a:r>
                        <a:rPr lang="en-US" sz="1400" b="0" i="0" u="none" strike="noStrike" kern="1200" dirty="0" err="1">
                          <a:solidFill>
                            <a:srgbClr val="000000"/>
                          </a:solidFill>
                          <a:effectLst/>
                          <a:latin typeface="+mn-lt"/>
                          <a:ea typeface="+mn-ea"/>
                          <a:cs typeface="+mn-cs"/>
                        </a:rPr>
                        <a:t>Pakrooh</a:t>
                      </a:r>
                      <a:r>
                        <a:rPr lang="en-US" sz="1400" b="0" i="0" u="none" strike="noStrike" kern="1200" dirty="0">
                          <a:solidFill>
                            <a:srgbClr val="000000"/>
                          </a:solidFill>
                          <a:effectLst/>
                          <a:latin typeface="+mn-lt"/>
                          <a:ea typeface="+mn-ea"/>
                          <a:cs typeface="+mn-cs"/>
                        </a:rPr>
                        <a:t>, </a:t>
                      </a:r>
                      <a:r>
                        <a:rPr lang="en-US" sz="1400" b="0" i="0" u="none" strike="noStrike" kern="1200" dirty="0" err="1">
                          <a:solidFill>
                            <a:srgbClr val="000000"/>
                          </a:solidFill>
                          <a:effectLst/>
                          <a:latin typeface="+mn-lt"/>
                          <a:ea typeface="+mn-ea"/>
                          <a:cs typeface="+mn-cs"/>
                        </a:rPr>
                        <a:t>Pooria</a:t>
                      </a:r>
                      <a:endParaRPr lang="en-US" sz="1400" b="0" i="0" u="none" strike="noStrike" kern="1200" dirty="0">
                        <a:solidFill>
                          <a:srgbClr val="000000"/>
                        </a:solidFill>
                        <a:effectLst/>
                        <a:latin typeface="+mn-lt"/>
                        <a:ea typeface="+mn-ea"/>
                        <a:cs typeface="+mn-cs"/>
                      </a:endParaRPr>
                    </a:p>
                  </a:txBody>
                  <a:tcPr marL="7620" marR="7620" marT="7620" marB="0" anchor="b"/>
                </a:tc>
                <a:extLst>
                  <a:ext uri="{0D108BD9-81ED-4DB2-BD59-A6C34878D82A}">
                    <a16:rowId xmlns:a16="http://schemas.microsoft.com/office/drawing/2014/main" val="2774959713"/>
                  </a:ext>
                </a:extLst>
              </a:tr>
              <a:tr h="250921">
                <a:tc>
                  <a:txBody>
                    <a:bodyPr/>
                    <a:lstStyle/>
                    <a:p>
                      <a:pPr algn="l" fontAlgn="b"/>
                      <a:r>
                        <a:rPr lang="en-US" sz="1400" b="0" i="0" u="none" strike="noStrike" kern="1200" dirty="0">
                          <a:solidFill>
                            <a:srgbClr val="000000"/>
                          </a:solidFill>
                          <a:effectLst/>
                          <a:latin typeface="+mn-lt"/>
                          <a:ea typeface="+mn-ea"/>
                          <a:cs typeface="+mn-cs"/>
                        </a:rPr>
                        <a:t>Rolfe, Benjamin</a:t>
                      </a:r>
                    </a:p>
                  </a:txBody>
                  <a:tcPr marL="9525" marR="9525" marT="9525" marB="0" anchor="b"/>
                </a:tc>
                <a:extLst>
                  <a:ext uri="{0D108BD9-81ED-4DB2-BD59-A6C34878D82A}">
                    <a16:rowId xmlns:a16="http://schemas.microsoft.com/office/drawing/2014/main" val="423245871"/>
                  </a:ext>
                </a:extLst>
              </a:tr>
              <a:tr h="250921">
                <a:tc>
                  <a:txBody>
                    <a:bodyPr/>
                    <a:lstStyle/>
                    <a:p>
                      <a:pPr algn="l" fontAlgn="b"/>
                      <a:r>
                        <a:rPr lang="en-US" sz="1400" b="0" i="0" u="none" strike="noStrike" kern="1200" dirty="0">
                          <a:solidFill>
                            <a:srgbClr val="000000"/>
                          </a:solidFill>
                          <a:effectLst/>
                          <a:latin typeface="+mn-lt"/>
                          <a:ea typeface="+mn-ea"/>
                          <a:cs typeface="+mn-cs"/>
                        </a:rPr>
                        <a:t>Schmidt, Reinhold</a:t>
                      </a:r>
                    </a:p>
                  </a:txBody>
                  <a:tcPr marL="7620" marR="7620" marT="7620" marB="0" anchor="b"/>
                </a:tc>
                <a:extLst>
                  <a:ext uri="{0D108BD9-81ED-4DB2-BD59-A6C34878D82A}">
                    <a16:rowId xmlns:a16="http://schemas.microsoft.com/office/drawing/2014/main" val="3665611581"/>
                  </a:ext>
                </a:extLst>
              </a:tr>
              <a:tr h="250921">
                <a:tc>
                  <a:txBody>
                    <a:bodyPr/>
                    <a:lstStyle/>
                    <a:p>
                      <a:pPr algn="l" fontAlgn="b"/>
                      <a:r>
                        <a:rPr lang="en-US" sz="1400" b="0" i="0" u="none" strike="noStrike" kern="1200" dirty="0" err="1">
                          <a:solidFill>
                            <a:srgbClr val="000000"/>
                          </a:solidFill>
                          <a:effectLst/>
                          <a:latin typeface="+mn-lt"/>
                          <a:ea typeface="+mn-ea"/>
                          <a:cs typeface="+mn-cs"/>
                        </a:rPr>
                        <a:t>Sekine</a:t>
                      </a:r>
                      <a:r>
                        <a:rPr lang="en-US" sz="1400" b="0" i="0" u="none" strike="noStrike" kern="1200" dirty="0">
                          <a:solidFill>
                            <a:srgbClr val="000000"/>
                          </a:solidFill>
                          <a:effectLst/>
                          <a:latin typeface="+mn-lt"/>
                          <a:ea typeface="+mn-ea"/>
                          <a:cs typeface="+mn-cs"/>
                        </a:rPr>
                        <a:t>, Norihiko</a:t>
                      </a:r>
                    </a:p>
                  </a:txBody>
                  <a:tcPr marL="7620" marR="7620" marT="7620" marB="0" anchor="b"/>
                </a:tc>
                <a:extLst>
                  <a:ext uri="{0D108BD9-81ED-4DB2-BD59-A6C34878D82A}">
                    <a16:rowId xmlns:a16="http://schemas.microsoft.com/office/drawing/2014/main" val="2303499781"/>
                  </a:ext>
                </a:extLst>
              </a:tr>
              <a:tr h="250921">
                <a:tc>
                  <a:txBody>
                    <a:bodyPr/>
                    <a:lstStyle/>
                    <a:p>
                      <a:pPr algn="l" fontAlgn="b"/>
                      <a:r>
                        <a:rPr lang="en-US" sz="1400" b="0" i="0" u="none" strike="noStrike" kern="1200" dirty="0">
                          <a:solidFill>
                            <a:srgbClr val="000000"/>
                          </a:solidFill>
                          <a:effectLst/>
                          <a:latin typeface="+mn-lt"/>
                          <a:ea typeface="+mn-ea"/>
                          <a:cs typeface="+mn-cs"/>
                        </a:rPr>
                        <a:t>So, </a:t>
                      </a:r>
                      <a:r>
                        <a:rPr lang="en-US" sz="1400" b="0" i="0" u="none" strike="noStrike" kern="1200" dirty="0" err="1">
                          <a:solidFill>
                            <a:srgbClr val="000000"/>
                          </a:solidFill>
                          <a:effectLst/>
                          <a:latin typeface="+mn-lt"/>
                          <a:ea typeface="+mn-ea"/>
                          <a:cs typeface="+mn-cs"/>
                        </a:rPr>
                        <a:t>Youngwan</a:t>
                      </a:r>
                      <a:endParaRPr lang="en-US" sz="1400" b="0" i="0" u="none" strike="noStrike" kern="1200" dirty="0">
                        <a:solidFill>
                          <a:srgbClr val="000000"/>
                        </a:solidFill>
                        <a:effectLst/>
                        <a:latin typeface="+mn-lt"/>
                        <a:ea typeface="+mn-ea"/>
                        <a:cs typeface="+mn-cs"/>
                      </a:endParaRPr>
                    </a:p>
                  </a:txBody>
                  <a:tcPr marL="7620" marR="7620" marT="7620" marB="0" anchor="b"/>
                </a:tc>
                <a:extLst>
                  <a:ext uri="{0D108BD9-81ED-4DB2-BD59-A6C34878D82A}">
                    <a16:rowId xmlns:a16="http://schemas.microsoft.com/office/drawing/2014/main" val="4008756290"/>
                  </a:ext>
                </a:extLst>
              </a:tr>
              <a:tr h="250921">
                <a:tc>
                  <a:txBody>
                    <a:bodyPr/>
                    <a:lstStyle/>
                    <a:p>
                      <a:pPr algn="l" fontAlgn="b"/>
                      <a:r>
                        <a:rPr lang="en-US" sz="1400" b="0" i="0" u="none" strike="noStrike" kern="1200" dirty="0">
                          <a:solidFill>
                            <a:srgbClr val="000000"/>
                          </a:solidFill>
                          <a:effectLst/>
                          <a:latin typeface="+mn-lt"/>
                          <a:ea typeface="+mn-ea"/>
                          <a:cs typeface="+mn-cs"/>
                        </a:rPr>
                        <a:t>Suzuki, </a:t>
                      </a:r>
                      <a:r>
                        <a:rPr lang="en-US" sz="1400" b="0" i="0" u="none" strike="noStrike" kern="1200" dirty="0" err="1">
                          <a:solidFill>
                            <a:srgbClr val="000000"/>
                          </a:solidFill>
                          <a:effectLst/>
                          <a:latin typeface="+mn-lt"/>
                          <a:ea typeface="+mn-ea"/>
                          <a:cs typeface="+mn-cs"/>
                        </a:rPr>
                        <a:t>Takafumi</a:t>
                      </a:r>
                      <a:endParaRPr lang="en-US" sz="1400" b="0" i="0" u="none" strike="noStrike" kern="1200" dirty="0">
                        <a:solidFill>
                          <a:srgbClr val="000000"/>
                        </a:solidFill>
                        <a:effectLst/>
                        <a:latin typeface="+mn-lt"/>
                        <a:ea typeface="+mn-ea"/>
                        <a:cs typeface="+mn-cs"/>
                      </a:endParaRPr>
                    </a:p>
                  </a:txBody>
                  <a:tcPr marL="7620" marR="7620" marT="7620" marB="0" anchor="b"/>
                </a:tc>
                <a:extLst>
                  <a:ext uri="{0D108BD9-81ED-4DB2-BD59-A6C34878D82A}">
                    <a16:rowId xmlns:a16="http://schemas.microsoft.com/office/drawing/2014/main" val="2025929475"/>
                  </a:ext>
                </a:extLst>
              </a:tr>
              <a:tr h="258644">
                <a:tc>
                  <a:txBody>
                    <a:bodyPr/>
                    <a:lstStyle/>
                    <a:p>
                      <a:pPr algn="l" fontAlgn="b"/>
                      <a:r>
                        <a:rPr lang="en-US" sz="1400" b="0" i="0" u="none" strike="noStrike" kern="1200" dirty="0">
                          <a:solidFill>
                            <a:srgbClr val="000000"/>
                          </a:solidFill>
                          <a:effectLst/>
                          <a:latin typeface="+mn-lt"/>
                          <a:ea typeface="+mn-ea"/>
                          <a:cs typeface="+mn-cs"/>
                        </a:rPr>
                        <a:t>Wisland, Dag</a:t>
                      </a:r>
                    </a:p>
                  </a:txBody>
                  <a:tcPr marL="7620" marR="7620" marT="7620" marB="0" anchor="b"/>
                </a:tc>
                <a:extLst>
                  <a:ext uri="{0D108BD9-81ED-4DB2-BD59-A6C34878D82A}">
                    <a16:rowId xmlns:a16="http://schemas.microsoft.com/office/drawing/2014/main" val="277338637"/>
                  </a:ext>
                </a:extLst>
              </a:tr>
              <a:tr h="309345">
                <a:tc>
                  <a:txBody>
                    <a:bodyPr/>
                    <a:lstStyle/>
                    <a:p>
                      <a:pPr algn="l" fontAlgn="b"/>
                      <a:r>
                        <a:rPr lang="en-US" sz="1400" b="0" i="0" u="none" strike="noStrike" kern="1200" dirty="0" err="1">
                          <a:solidFill>
                            <a:srgbClr val="000000"/>
                          </a:solidFill>
                          <a:effectLst/>
                          <a:latin typeface="+mn-lt"/>
                          <a:ea typeface="+mn-ea"/>
                          <a:cs typeface="+mn-cs"/>
                        </a:rPr>
                        <a:t>Zakaib</a:t>
                      </a:r>
                      <a:r>
                        <a:rPr lang="en-US" sz="1400" b="0" i="0" u="none" strike="noStrike" kern="1200" dirty="0">
                          <a:solidFill>
                            <a:srgbClr val="000000"/>
                          </a:solidFill>
                          <a:effectLst/>
                          <a:latin typeface="+mn-lt"/>
                          <a:ea typeface="+mn-ea"/>
                          <a:cs typeface="+mn-cs"/>
                        </a:rPr>
                        <a:t>, Larry</a:t>
                      </a:r>
                    </a:p>
                  </a:txBody>
                  <a:tcPr marL="7620" marR="7620" marT="7620" marB="0" anchor="b"/>
                </a:tc>
                <a:extLst>
                  <a:ext uri="{0D108BD9-81ED-4DB2-BD59-A6C34878D82A}">
                    <a16:rowId xmlns:a16="http://schemas.microsoft.com/office/drawing/2014/main" val="1781267555"/>
                  </a:ext>
                </a:extLst>
              </a:tr>
            </a:tbl>
          </a:graphicData>
        </a:graphic>
      </p:graphicFrame>
    </p:spTree>
    <p:extLst>
      <p:ext uri="{BB962C8B-B14F-4D97-AF65-F5344CB8AC3E}">
        <p14:creationId xmlns:p14="http://schemas.microsoft.com/office/powerpoint/2010/main" val="17474846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19712</TotalTime>
  <Words>390</Words>
  <Application>Microsoft Office PowerPoint</Application>
  <PresentationFormat>Widescreen</PresentationFormat>
  <Paragraphs>61</Paragraphs>
  <Slides>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 Unicode MS</vt:lpstr>
      <vt:lpstr>Arial</vt:lpstr>
      <vt:lpstr>Times New Roman</vt:lpstr>
      <vt:lpstr>Office Theme</vt:lpstr>
      <vt:lpstr>PowerPoint Presentation</vt:lpstr>
      <vt:lpstr>November 2024 802 Plenary Session Interest Group, Spectrum Access</vt:lpstr>
      <vt:lpstr>Agenda</vt:lpstr>
      <vt:lpstr>Meeting Summary</vt:lpstr>
      <vt:lpstr>Recorded Attendance:</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Agenda and Meeting Sides</dc:title>
  <dc:subject/>
  <dc:creator>Phil Beecher</dc:creator>
  <cp:keywords>March 2024 Plenary</cp:keywords>
  <dc:description>15-24-0162-01-wng0</dc:description>
  <cp:lastModifiedBy>Benjamin Rolfe</cp:lastModifiedBy>
  <cp:revision>140</cp:revision>
  <cp:lastPrinted>2000-03-07T00:55:37Z</cp:lastPrinted>
  <dcterms:created xsi:type="dcterms:W3CDTF">2016-01-17T22:48:36Z</dcterms:created>
  <dcterms:modified xsi:type="dcterms:W3CDTF">2024-11-15T23:58:33Z</dcterms:modified>
  <cp:category/>
</cp:coreProperties>
</file>