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360" r:id="rId2"/>
    <p:sldId id="361" r:id="rId3"/>
    <p:sldId id="362" r:id="rId4"/>
    <p:sldId id="365" r:id="rId5"/>
    <p:sldId id="366" r:id="rId6"/>
    <p:sldId id="367" r:id="rId7"/>
    <p:sldId id="368" r:id="rId8"/>
    <p:sldId id="369" r:id="rId9"/>
    <p:sldId id="370" r:id="rId10"/>
    <p:sldId id="377" r:id="rId11"/>
    <p:sldId id="388" r:id="rId12"/>
    <p:sldId id="422" r:id="rId13"/>
    <p:sldId id="382" r:id="rId14"/>
    <p:sldId id="381" r:id="rId15"/>
    <p:sldId id="409" r:id="rId16"/>
    <p:sldId id="425" r:id="rId17"/>
    <p:sldId id="423" r:id="rId18"/>
    <p:sldId id="408" r:id="rId19"/>
    <p:sldId id="383" r:id="rId20"/>
    <p:sldId id="413" r:id="rId21"/>
    <p:sldId id="394" r:id="rId22"/>
    <p:sldId id="424" r:id="rId23"/>
    <p:sldId id="393" r:id="rId24"/>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62" d="100"/>
          <a:sy n="62" d="100"/>
        </p:scale>
        <p:origin x="3168" y="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802.15-24-0674-04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Dec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5/dcn/24/15-24-0371-30-04ab-consolidated-comments-draft-1-0.xlsm"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668-05-04ab-tgab-agenda-november-2024-through-january-2025.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Interim Call Slides Nov2024-Jan2025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25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interim Webex </a:t>
            </a:r>
            <a:r>
              <a:rPr lang="en-US" altLang="en-US" sz="1600" dirty="0">
                <a:highlight>
                  <a:srgbClr val="FFFF00"/>
                </a:highlight>
                <a:latin typeface="Times New Roman" panose="02020603050405020304" pitchFamily="18" charset="0"/>
              </a:rPr>
              <a:t>November 2024 through January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CRG</a:t>
            </a:r>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lgn="ctr">
              <a:buFontTx/>
              <a:buNone/>
            </a:pPr>
            <a:r>
              <a:rPr lang="en-US" kern="0" dirty="0"/>
              <a:t>Quorum:  50% of CRG present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28956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p>
          <a:p>
            <a:pPr marL="0" indent="0" algn="ctr">
              <a:buNone/>
            </a:pPr>
            <a:r>
              <a:rPr lang="en-US" dirty="0">
                <a:hlinkClick r:id="rId2"/>
              </a:rPr>
              <a:t>https://mentor.ieee.org/802.15/dcn/24/15-24-0371-32-04ab-consolidated-comments-draft-1-0.xlsm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13B6-2711-6E49-5228-6C1DB9B0D4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3FDE55-4CAD-2885-B374-0834DFEE61B8}"/>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0ADD44A5-983C-95DF-1C83-6889B76C344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812047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53400" y="126529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061444" y="3565384"/>
            <a:ext cx="1829922"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213564"/>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061443" y="3903096"/>
            <a:ext cx="18299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52556"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44535"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bg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row: Right 6">
            <a:extLst>
              <a:ext uri="{FF2B5EF4-FFF2-40B4-BE49-F238E27FC236}">
                <a16:creationId xmlns:a16="http://schemas.microsoft.com/office/drawing/2014/main" id="{7738D272-B097-4EA2-42CA-05C5255324E1}"/>
              </a:ext>
            </a:extLst>
          </p:cNvPr>
          <p:cNvSpPr/>
          <p:nvPr/>
        </p:nvSpPr>
        <p:spPr bwMode="auto">
          <a:xfrm rot="2630276">
            <a:off x="5748932" y="3053644"/>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9" name="Arrow: Right 8">
            <a:extLst>
              <a:ext uri="{FF2B5EF4-FFF2-40B4-BE49-F238E27FC236}">
                <a16:creationId xmlns:a16="http://schemas.microsoft.com/office/drawing/2014/main" id="{C58EB35B-35B5-F468-CA4C-F5AA5E0D3A3C}"/>
              </a:ext>
            </a:extLst>
          </p:cNvPr>
          <p:cNvSpPr/>
          <p:nvPr/>
        </p:nvSpPr>
        <p:spPr bwMode="auto">
          <a:xfrm rot="3075479">
            <a:off x="8657631" y="2431901"/>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Rectangle 13">
            <a:extLst>
              <a:ext uri="{FF2B5EF4-FFF2-40B4-BE49-F238E27FC236}">
                <a16:creationId xmlns:a16="http://schemas.microsoft.com/office/drawing/2014/main" id="{BE2DB63F-D866-4F3C-E89E-55D731CD5064}"/>
              </a:ext>
            </a:extLst>
          </p:cNvPr>
          <p:cNvSpPr/>
          <p:nvPr/>
        </p:nvSpPr>
        <p:spPr bwMode="auto">
          <a:xfrm>
            <a:off x="8773997" y="3505200"/>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6" name="TextBox 15">
            <a:extLst>
              <a:ext uri="{FF2B5EF4-FFF2-40B4-BE49-F238E27FC236}">
                <a16:creationId xmlns:a16="http://schemas.microsoft.com/office/drawing/2014/main" id="{1A20A1B1-9E9F-A402-A21B-53F7BFD11191}"/>
              </a:ext>
            </a:extLst>
          </p:cNvPr>
          <p:cNvSpPr txBox="1"/>
          <p:nvPr/>
        </p:nvSpPr>
        <p:spPr>
          <a:xfrm>
            <a:off x="8806036" y="3820730"/>
            <a:ext cx="1829923"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Wireless Interim</a:t>
            </a:r>
          </a:p>
        </p:txBody>
      </p:sp>
      <p:cxnSp>
        <p:nvCxnSpPr>
          <p:cNvPr id="17" name="Straight Connector 16">
            <a:extLst>
              <a:ext uri="{FF2B5EF4-FFF2-40B4-BE49-F238E27FC236}">
                <a16:creationId xmlns:a16="http://schemas.microsoft.com/office/drawing/2014/main" id="{E9F443D6-CBC3-1860-6AD1-5497D14CA128}"/>
              </a:ext>
            </a:extLst>
          </p:cNvPr>
          <p:cNvCxnSpPr/>
          <p:nvPr/>
        </p:nvCxnSpPr>
        <p:spPr bwMode="auto">
          <a:xfrm flipH="1">
            <a:off x="5444535" y="413124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0A187A07-3ECC-6E23-1617-0F772ED3D75B}"/>
              </a:ext>
            </a:extLst>
          </p:cNvPr>
          <p:cNvCxnSpPr/>
          <p:nvPr/>
        </p:nvCxnSpPr>
        <p:spPr bwMode="auto">
          <a:xfrm>
            <a:off x="5436514" y="414261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46BDE116-24F8-9F5F-EA69-1E52B4F39628}"/>
              </a:ext>
            </a:extLst>
          </p:cNvPr>
          <p:cNvCxnSpPr/>
          <p:nvPr/>
        </p:nvCxnSpPr>
        <p:spPr bwMode="auto">
          <a:xfrm flipH="1">
            <a:off x="6538949" y="4131247"/>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FEFE8447-0630-808D-F1DF-22F946A89BCD}"/>
              </a:ext>
            </a:extLst>
          </p:cNvPr>
          <p:cNvCxnSpPr/>
          <p:nvPr/>
        </p:nvCxnSpPr>
        <p:spPr bwMode="auto">
          <a:xfrm>
            <a:off x="6530928" y="4142613"/>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0483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6" name="Subtitle 3">
            <a:extLst>
              <a:ext uri="{FF2B5EF4-FFF2-40B4-BE49-F238E27FC236}">
                <a16:creationId xmlns:a16="http://schemas.microsoft.com/office/drawing/2014/main" id="{E2564EC1-BB73-5D49-E5A0-995DF661E841}"/>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November 26</a:t>
            </a:r>
            <a:r>
              <a:rPr lang="en-US" sz="2800" baseline="30000" dirty="0"/>
              <a:t>th</a:t>
            </a:r>
            <a:r>
              <a:rPr lang="en-US" sz="2800" dirty="0"/>
              <a:t>, 2024 </a:t>
            </a:r>
          </a:p>
          <a:p>
            <a:r>
              <a:rPr lang="en-US" sz="2800" dirty="0"/>
              <a:t>through </a:t>
            </a:r>
          </a:p>
          <a:p>
            <a:r>
              <a:rPr lang="en-US" sz="2800" dirty="0"/>
              <a:t>January 7</a:t>
            </a:r>
            <a:r>
              <a:rPr lang="en-US" sz="2800" baseline="30000" dirty="0"/>
              <a:t>th</a:t>
            </a:r>
            <a:r>
              <a:rPr lang="en-US" sz="2800" dirty="0"/>
              <a:t> 2025 </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 January 2025</a:t>
            </a:r>
          </a:p>
        </p:txBody>
      </p:sp>
    </p:spTree>
    <p:extLst>
      <p:ext uri="{BB962C8B-B14F-4D97-AF65-F5344CB8AC3E}">
        <p14:creationId xmlns:p14="http://schemas.microsoft.com/office/powerpoint/2010/main" val="1422968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spTree>
    <p:extLst>
      <p:ext uri="{BB962C8B-B14F-4D97-AF65-F5344CB8AC3E}">
        <p14:creationId xmlns:p14="http://schemas.microsoft.com/office/powerpoint/2010/main" val="158533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23</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https://mentor.ieee.org/802.15/dcn/24/15-24-0668-06-04ab-tgab-agenda-november-2024-through-january-2025.xlsx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86685</TotalTime>
  <Words>1537</Words>
  <Application>Microsoft Office PowerPoint</Application>
  <PresentationFormat>Widescreen</PresentationFormat>
  <Paragraphs>195</Paragraphs>
  <Slides>23</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 Black</vt: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CRG</vt:lpstr>
      <vt:lpstr>Editor’s Corner</vt:lpstr>
      <vt:lpstr>Comment resolution</vt:lpstr>
      <vt:lpstr>Consolidated Comments</vt:lpstr>
      <vt:lpstr>Any Other Business</vt:lpstr>
      <vt:lpstr>Next Steps</vt:lpstr>
      <vt:lpstr>Call schedule, November thru January</vt:lpstr>
      <vt:lpstr>Recess</vt:lpstr>
      <vt:lpstr>Resume from Recess</vt:lpstr>
      <vt:lpstr>Participants have a duty to inform the IEEE</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1332</cp:revision>
  <cp:lastPrinted>2000-07-07T01:25:49Z</cp:lastPrinted>
  <dcterms:created xsi:type="dcterms:W3CDTF">1999-06-22T06:24:01Z</dcterms:created>
  <dcterms:modified xsi:type="dcterms:W3CDTF">2024-12-17T20:33:04Z</dcterms:modified>
  <cp:category/>
</cp:coreProperties>
</file>