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7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71"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72"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73"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74"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316115BF-BDA4-492D-B87C-28EF673C6C28}"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CustomShape 1"/>
          <p:cNvSpPr/>
          <p:nvPr/>
        </p:nvSpPr>
        <p:spPr>
          <a:xfrm>
            <a:off x="3288600" y="9736920"/>
            <a:ext cx="867960" cy="774360"/>
          </a:xfrm>
          <a:prstGeom prst="rect">
            <a:avLst/>
          </a:prstGeom>
          <a:noFill/>
          <a:ln w="0">
            <a:noFill/>
          </a:ln>
        </p:spPr>
        <p:style>
          <a:lnRef idx="0"/>
          <a:fillRef idx="0"/>
          <a:effectRef idx="0"/>
          <a:fontRef idx="minor"/>
        </p:style>
        <p:txBody>
          <a:bodyPr lIns="0" rIns="0" tIns="0" bIns="0" anchor="t">
            <a:noAutofit/>
          </a:bodyPr>
          <a:p>
            <a:pPr algn="r">
              <a:lnSpc>
                <a:spcPct val="100000"/>
              </a:lnSpc>
            </a:pPr>
            <a:fld id="{CB2D3E82-831B-431E-8F79-2C86AE25625C}"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416" name="PlaceHolder 1"/>
          <p:cNvSpPr>
            <a:spLocks noGrp="1"/>
          </p:cNvSpPr>
          <p:nvPr>
            <p:ph type="body"/>
          </p:nvPr>
        </p:nvSpPr>
        <p:spPr>
          <a:xfrm>
            <a:off x="1036080" y="4777200"/>
            <a:ext cx="5670360" cy="449640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417" name="PlaceHolder 2"/>
          <p:cNvSpPr>
            <a:spLocks noGrp="1"/>
          </p:cNvSpPr>
          <p:nvPr>
            <p:ph type="sldImg"/>
          </p:nvPr>
        </p:nvSpPr>
        <p:spPr>
          <a:xfrm>
            <a:off x="1282680" y="760320"/>
            <a:ext cx="5182560" cy="37288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192769C-E070-42AC-BA30-1840BD73AF0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963A4ED-94A4-4811-BC89-3382E84CBDB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F69420B-2C86-43DC-8A29-34B40F1ED24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92938D9-D624-437A-83E6-0CABB735198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a:t>
            </a:r>
            <a:r>
              <a:rPr b="0" lang="fi-FI" sz="1800" spc="-1" strike="noStrike">
                <a:solidFill>
                  <a:srgbClr val="000000"/>
                </a:solidFill>
                <a:latin typeface="Arial"/>
              </a:rPr>
              <a:t>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3C015B0-6974-47E7-806B-ECA3B014990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2"/>
          <p:cNvSpPr/>
          <p:nvPr/>
        </p:nvSpPr>
        <p:spPr>
          <a:xfrm>
            <a:off x="3095640" y="380520"/>
            <a:ext cx="5590080" cy="214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2"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4"/>
          <p:cNvSpPr/>
          <p:nvPr/>
        </p:nvSpPr>
        <p:spPr>
          <a:xfrm>
            <a:off x="685800" y="6475320"/>
            <a:ext cx="1724040" cy="290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4"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7"/>
          <p:cNvSpPr/>
          <p:nvPr/>
        </p:nvSpPr>
        <p:spPr>
          <a:xfrm>
            <a:off x="3749040" y="6475320"/>
            <a:ext cx="1724040" cy="290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404C0997-1375-4C36-976E-6567A04FE70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7" name="CustomShape 8"/>
          <p:cNvSpPr/>
          <p:nvPr/>
        </p:nvSpPr>
        <p:spPr>
          <a:xfrm>
            <a:off x="7040160" y="6490080"/>
            <a:ext cx="1724040" cy="290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8" name="CustomShape 9"/>
          <p:cNvSpPr/>
          <p:nvPr/>
        </p:nvSpPr>
        <p:spPr>
          <a:xfrm>
            <a:off x="685800" y="365760"/>
            <a:ext cx="2559600" cy="1987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9FAB183-F643-45A1-8079-E5BB690DD81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1"/>
          <p:cNvSpPr/>
          <p:nvPr/>
        </p:nvSpPr>
        <p:spPr>
          <a:xfrm>
            <a:off x="3095640" y="396000"/>
            <a:ext cx="5340600" cy="191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802.15-25-0029-01</a:t>
            </a:r>
            <a:endParaRPr b="0" lang="fi-FI" sz="1400" spc="-1" strike="noStrike">
              <a:solidFill>
                <a:srgbClr val="000000"/>
              </a:solidFill>
              <a:latin typeface="Arial"/>
            </a:endParaRPr>
          </a:p>
        </p:txBody>
      </p:sp>
      <p:sp>
        <p:nvSpPr>
          <p:cNvPr id="32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3"/>
          <p:cNvSpPr/>
          <p:nvPr/>
        </p:nvSpPr>
        <p:spPr>
          <a:xfrm>
            <a:off x="685800" y="6475320"/>
            <a:ext cx="1716840" cy="283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2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6"/>
          <p:cNvSpPr/>
          <p:nvPr/>
        </p:nvSpPr>
        <p:spPr>
          <a:xfrm>
            <a:off x="3749040" y="6475320"/>
            <a:ext cx="1716840" cy="283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417F132-D99F-4995-B080-33E1C1310E9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329" name="CustomShape 7"/>
          <p:cNvSpPr/>
          <p:nvPr/>
        </p:nvSpPr>
        <p:spPr>
          <a:xfrm>
            <a:off x="7040160" y="6490080"/>
            <a:ext cx="1716840" cy="283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330" name="CustomShape 8"/>
          <p:cNvSpPr/>
          <p:nvPr/>
        </p:nvSpPr>
        <p:spPr>
          <a:xfrm>
            <a:off x="685800" y="365760"/>
            <a:ext cx="2552400" cy="191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3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9-00-04ac-nov-2024-tg4ac-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69760" cy="46044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50440" cy="1045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090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96" name="CustomShape 3"/>
          <p:cNvSpPr/>
          <p:nvPr/>
        </p:nvSpPr>
        <p:spPr>
          <a:xfrm>
            <a:off x="457200" y="1604520"/>
            <a:ext cx="8209080" cy="3957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7640" cy="39556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pre-ballot draft and process comments received in it.</a:t>
            </a:r>
            <a:endParaRPr b="0" lang="fi-FI"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3760" cy="1129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99" name="CustomShape 2"/>
          <p:cNvSpPr/>
          <p:nvPr/>
        </p:nvSpPr>
        <p:spPr>
          <a:xfrm>
            <a:off x="457200" y="1604520"/>
            <a:ext cx="7759800" cy="3961800"/>
          </a:xfrm>
          <a:prstGeom prst="rect">
            <a:avLst/>
          </a:prstGeom>
          <a:noFill/>
          <a:ln w="0">
            <a:noFill/>
          </a:ln>
        </p:spPr>
        <p:style>
          <a:lnRef idx="0"/>
          <a:fillRef idx="0"/>
          <a:effectRef idx="0"/>
          <a:fontRef idx="minor"/>
        </p:style>
        <p:txBody>
          <a:bodyPr lIns="0" rIns="0" tIns="0" bIns="0" anchor="t">
            <a:normAutofit fontScale="62000"/>
          </a:bodyPr>
          <a:p>
            <a:pPr marL="16164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15-25-0029</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15-24-0629-00</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the pre-ballot draft and review comments proposed to it</a:t>
            </a:r>
            <a:endParaRPr b="0" lang="fi-FI" sz="3200" spc="-1" strike="noStrike">
              <a:solidFill>
                <a:srgbClr val="000000"/>
              </a:solidFill>
              <a:latin typeface="Arial"/>
            </a:endParaRPr>
          </a:p>
          <a:p>
            <a:pPr marL="16164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 out the new draft</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Make TG ballot to request starting letter ballot</a:t>
            </a:r>
            <a:endParaRPr b="0" lang="fi-FI" sz="3200" spc="-1" strike="noStrike">
              <a:solidFill>
                <a:srgbClr val="000000"/>
              </a:solidFill>
              <a:latin typeface="Arial"/>
            </a:endParaRPr>
          </a:p>
          <a:p>
            <a:pPr lvl="1" marL="29772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7720" cy="1133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401" name="CustomShape 2"/>
          <p:cNvSpPr/>
          <p:nvPr/>
        </p:nvSpPr>
        <p:spPr>
          <a:xfrm>
            <a:off x="457200" y="1604520"/>
            <a:ext cx="8218080" cy="39654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17"/>
          <p:cNvSpPr/>
          <p:nvPr/>
        </p:nvSpPr>
        <p:spPr>
          <a:xfrm>
            <a:off x="457200" y="2180520"/>
            <a:ext cx="8225280" cy="39726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the 802.15 WG start a WG Letter Ballot requesting approval of document P802-15-4ac_D00 and to forward document P802-15-4ac_D00,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3" name="PlaceHolder 1"/>
          <p:cNvSpPr>
            <a:spLocks noGrp="1"/>
          </p:cNvSpPr>
          <p:nvPr>
            <p:ph type="title"/>
          </p:nvPr>
        </p:nvSpPr>
        <p:spPr>
          <a:xfrm>
            <a:off x="228600" y="777600"/>
            <a:ext cx="8686080" cy="1144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27"/>
          <p:cNvSpPr/>
          <p:nvPr/>
        </p:nvSpPr>
        <p:spPr>
          <a:xfrm>
            <a:off x="457200" y="2180520"/>
            <a:ext cx="8225280" cy="39726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P802-15-4ac_D00 and to forward document P802-15-4ac_D00,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5" name="PlaceHolder 1"/>
          <p:cNvSpPr>
            <a:spLocks noGrp="1"/>
          </p:cNvSpPr>
          <p:nvPr>
            <p:ph type="title"/>
          </p:nvPr>
        </p:nvSpPr>
        <p:spPr>
          <a:xfrm>
            <a:off x="228600" y="777600"/>
            <a:ext cx="8686080" cy="1144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407" name="Text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40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TextShape 3"/>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410" name="TextShape 4"/>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411"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412" name="PlaceHolder 2"/>
          <p:cNvSpPr>
            <a:spLocks noGrp="1"/>
          </p:cNvSpPr>
          <p:nvPr>
            <p:ph/>
          </p:nvPr>
        </p:nvSpPr>
        <p:spPr>
          <a:xfrm>
            <a:off x="457200" y="1604520"/>
            <a:ext cx="8227800" cy="3975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Reviewed all comments received during per-letterballot review</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Requested start of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TextShape 1"/>
          <p:cNvSpPr/>
          <p:nvPr/>
        </p:nvSpPr>
        <p:spPr>
          <a:xfrm>
            <a:off x="457200" y="273600"/>
            <a:ext cx="845100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March</a:t>
            </a:r>
            <a:endParaRPr b="0" lang="fi-FI" sz="4400" spc="-1" strike="noStrike">
              <a:solidFill>
                <a:srgbClr val="000000"/>
              </a:solidFill>
              <a:latin typeface="Arial"/>
            </a:endParaRPr>
          </a:p>
        </p:txBody>
      </p:sp>
      <p:sp>
        <p:nvSpPr>
          <p:cNvPr id="414" name="TextShape 2"/>
          <p:cNvSpPr/>
          <p:nvPr/>
        </p:nvSpPr>
        <p:spPr>
          <a:xfrm>
            <a:off x="457200" y="1604520"/>
            <a:ext cx="8220960" cy="396900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LB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LB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2600" cy="552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77" name="CustomShape 2"/>
          <p:cNvSpPr/>
          <p:nvPr/>
        </p:nvSpPr>
        <p:spPr>
          <a:xfrm>
            <a:off x="685800" y="533520"/>
            <a:ext cx="7751880" cy="5889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78" name="CustomShape 3"/>
          <p:cNvSpPr/>
          <p:nvPr/>
        </p:nvSpPr>
        <p:spPr>
          <a:xfrm>
            <a:off x="685800" y="-228600"/>
            <a:ext cx="7751880" cy="1049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7680" cy="5542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18560" cy="376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81" name="CustomShape 2"/>
          <p:cNvSpPr/>
          <p:nvPr/>
        </p:nvSpPr>
        <p:spPr>
          <a:xfrm>
            <a:off x="34920" y="1413000"/>
            <a:ext cx="9123480" cy="48564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1880" cy="80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83" name="CustomShape 2"/>
          <p:cNvSpPr/>
          <p:nvPr/>
        </p:nvSpPr>
        <p:spPr>
          <a:xfrm>
            <a:off x="0" y="1557360"/>
            <a:ext cx="8971200" cy="3364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85"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87"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89"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1" name="CustomShape 2"/>
          <p:cNvSpPr/>
          <p:nvPr/>
        </p:nvSpPr>
        <p:spPr>
          <a:xfrm>
            <a:off x="609480" y="1773360"/>
            <a:ext cx="774396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6280" cy="1122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3" name="CustomShape 2"/>
          <p:cNvSpPr/>
          <p:nvPr/>
        </p:nvSpPr>
        <p:spPr>
          <a:xfrm>
            <a:off x="609480" y="1773360"/>
            <a:ext cx="8426880" cy="4446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18324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2025-01-12T03:40:43Z</dcterms:modified>
  <cp:revision>184</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