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32" name="PlaceHolder 2"/>
          <p:cNvSpPr>
            <a:spLocks noGrp="1"/>
          </p:cNvSpPr>
          <p:nvPr>
            <p:ph/>
          </p:nvPr>
        </p:nvSpPr>
        <p:spPr>
          <a:xfrm>
            <a:off x="457200" y="1383480"/>
            <a:ext cx="822924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198240"/>
            <a:ext cx="822924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35" name="PlaceHolder 2"/>
          <p:cNvSpPr>
            <a:spLocks noGrp="1"/>
          </p:cNvSpPr>
          <p:nvPr>
            <p:ph/>
          </p:nvPr>
        </p:nvSpPr>
        <p:spPr>
          <a:xfrm>
            <a:off x="45720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19824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19824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40" name="PlaceHolder 2"/>
          <p:cNvSpPr>
            <a:spLocks noGrp="1"/>
          </p:cNvSpPr>
          <p:nvPr>
            <p:ph/>
          </p:nvPr>
        </p:nvSpPr>
        <p:spPr>
          <a:xfrm>
            <a:off x="457200" y="138348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38348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38348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19824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19824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198240"/>
            <a:ext cx="26496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11" name="PlaceHolder 2"/>
          <p:cNvSpPr>
            <a:spLocks noGrp="1"/>
          </p:cNvSpPr>
          <p:nvPr>
            <p:ph type="subTitle"/>
          </p:nvPr>
        </p:nvSpPr>
        <p:spPr>
          <a:xfrm>
            <a:off x="457200" y="1383480"/>
            <a:ext cx="8229240" cy="34747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13" name="PlaceHolder 2"/>
          <p:cNvSpPr>
            <a:spLocks noGrp="1"/>
          </p:cNvSpPr>
          <p:nvPr>
            <p:ph/>
          </p:nvPr>
        </p:nvSpPr>
        <p:spPr>
          <a:xfrm>
            <a:off x="457200" y="1383480"/>
            <a:ext cx="8229240" cy="3474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15" name="PlaceHolder 2"/>
          <p:cNvSpPr>
            <a:spLocks noGrp="1"/>
          </p:cNvSpPr>
          <p:nvPr>
            <p:ph/>
          </p:nvPr>
        </p:nvSpPr>
        <p:spPr>
          <a:xfrm>
            <a:off x="457200" y="1383480"/>
            <a:ext cx="4015800" cy="3474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383480"/>
            <a:ext cx="4015800" cy="3474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439560"/>
            <a:ext cx="8229240" cy="437688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20" name="PlaceHolder 2"/>
          <p:cNvSpPr>
            <a:spLocks noGrp="1"/>
          </p:cNvSpPr>
          <p:nvPr>
            <p:ph/>
          </p:nvPr>
        </p:nvSpPr>
        <p:spPr>
          <a:xfrm>
            <a:off x="45720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383480"/>
            <a:ext cx="4015800" cy="3474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19824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24" name="PlaceHolder 2"/>
          <p:cNvSpPr>
            <a:spLocks noGrp="1"/>
          </p:cNvSpPr>
          <p:nvPr>
            <p:ph/>
          </p:nvPr>
        </p:nvSpPr>
        <p:spPr>
          <a:xfrm>
            <a:off x="457200" y="1383480"/>
            <a:ext cx="4015800" cy="3474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19824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
        <p:nvSpPr>
          <p:cNvPr id="28" name="PlaceHolder 2"/>
          <p:cNvSpPr>
            <a:spLocks noGrp="1"/>
          </p:cNvSpPr>
          <p:nvPr>
            <p:ph/>
          </p:nvPr>
        </p:nvSpPr>
        <p:spPr>
          <a:xfrm>
            <a:off x="45720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383480"/>
            <a:ext cx="401580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198240"/>
            <a:ext cx="8229240" cy="16570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Click to edit the </a:t>
            </a:r>
            <a:r>
              <a:rPr b="0" lang="fi-FI" sz="3200" spc="-1" strike="noStrike">
                <a:solidFill>
                  <a:srgbClr val="000000"/>
                </a:solidFill>
                <a:latin typeface="Arial"/>
              </a:rPr>
              <a:t>title text format</a:t>
            </a:r>
            <a:endParaRPr b="0" lang="fi-FI" sz="3200" spc="-1" strike="noStrike">
              <a:solidFill>
                <a:srgbClr val="000000"/>
              </a:solidFill>
              <a:latin typeface="Arial"/>
            </a:endParaRPr>
          </a:p>
        </p:txBody>
      </p:sp>
      <p:sp>
        <p:nvSpPr>
          <p:cNvPr id="1" name="CustomShape 1"/>
          <p:cNvSpPr/>
          <p:nvPr/>
        </p:nvSpPr>
        <p:spPr>
          <a:xfrm>
            <a:off x="3095640" y="297000"/>
            <a:ext cx="5339160" cy="142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802.15-25-0117-00</a:t>
            </a:r>
            <a:endParaRPr b="0" lang="fi-FI" sz="1400" spc="-1" strike="noStrike">
              <a:solidFill>
                <a:srgbClr val="000000"/>
              </a:solidFill>
              <a:latin typeface="Arial"/>
            </a:endParaRPr>
          </a:p>
        </p:txBody>
      </p:sp>
      <p:sp>
        <p:nvSpPr>
          <p:cNvPr id="2"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 name="CustomShape 3"/>
          <p:cNvSpPr/>
          <p:nvPr/>
        </p:nvSpPr>
        <p:spPr>
          <a:xfrm>
            <a:off x="685800" y="4856400"/>
            <a:ext cx="1715400" cy="211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6" name="CustomShape 6"/>
          <p:cNvSpPr/>
          <p:nvPr/>
        </p:nvSpPr>
        <p:spPr>
          <a:xfrm>
            <a:off x="3749040" y="4856400"/>
            <a:ext cx="1715400" cy="211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39AC79B-605C-4A0C-8EBB-0DA0F970FBE8}" type="slidenum">
              <a:rPr b="0" lang="en-IE" sz="1600" spc="-1" strike="noStrike">
                <a:solidFill>
                  <a:srgbClr val="000000"/>
                </a:solidFill>
                <a:latin typeface="Times New Roman"/>
                <a:ea typeface="DejaVu Sans"/>
              </a:rPr>
              <a:t>15</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7" name="CustomShape 7"/>
          <p:cNvSpPr/>
          <p:nvPr/>
        </p:nvSpPr>
        <p:spPr>
          <a:xfrm>
            <a:off x="5220000" y="4867560"/>
            <a:ext cx="3355560" cy="211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8" name="CustomShape 8"/>
          <p:cNvSpPr/>
          <p:nvPr/>
        </p:nvSpPr>
        <p:spPr>
          <a:xfrm>
            <a:off x="685800" y="274320"/>
            <a:ext cx="2550960" cy="142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9" name="PlaceHolder 2"/>
          <p:cNvSpPr>
            <a:spLocks noGrp="1"/>
          </p:cNvSpPr>
          <p:nvPr>
            <p:ph type="body"/>
          </p:nvPr>
        </p:nvSpPr>
        <p:spPr>
          <a:xfrm>
            <a:off x="457200" y="1383480"/>
            <a:ext cx="8229240" cy="3474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45-00-009a-jan-2025-tg9a-minutes.docx" TargetMode="External"/><Relationship Id="rId2"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2-009a-tg9a-project-task-list.xlsx" TargetMode="External"/><Relationship Id="rId2"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152280" y="457200"/>
            <a:ext cx="8968320" cy="3452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Agenda </a:t>
            </a:r>
            <a:r>
              <a:rPr b="0" lang="fi-FI" sz="3200" spc="-1" strike="noStrike">
                <a:solidFill>
                  <a:srgbClr val="000000"/>
                </a:solidFill>
                <a:latin typeface="Arial"/>
              </a:rPr>
              <a:t>for </a:t>
            </a:r>
            <a:r>
              <a:rPr b="0" lang="fi-FI" sz="3200" spc="-1" strike="noStrike">
                <a:solidFill>
                  <a:srgbClr val="000000"/>
                </a:solidFill>
                <a:latin typeface="Arial"/>
              </a:rPr>
              <a:t>March</a:t>
            </a:r>
            <a:endParaRPr b="0" lang="fi-FI" sz="3200" spc="-1" strike="noStrike">
              <a:solidFill>
                <a:srgbClr val="000000"/>
              </a:solidFill>
              <a:latin typeface="Arial"/>
            </a:endParaRPr>
          </a:p>
        </p:txBody>
      </p:sp>
      <p:sp>
        <p:nvSpPr>
          <p:cNvPr id="64" name="PlaceHolder 2"/>
          <p:cNvSpPr>
            <a:spLocks noGrp="1"/>
          </p:cNvSpPr>
          <p:nvPr>
            <p:ph/>
          </p:nvPr>
        </p:nvSpPr>
        <p:spPr>
          <a:xfrm>
            <a:off x="457200" y="1383480"/>
            <a:ext cx="8229240" cy="3474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Go through pre-letter ballot comments</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Start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Detailed </a:t>
            </a:r>
            <a:r>
              <a:rPr b="0" lang="fi-FI" sz="3200" spc="-1" strike="noStrike">
                <a:solidFill>
                  <a:srgbClr val="000000"/>
                </a:solidFill>
                <a:latin typeface="Arial"/>
              </a:rPr>
              <a:t>Agenda </a:t>
            </a:r>
            <a:r>
              <a:rPr b="0" lang="fi-FI" sz="3200" spc="-1" strike="noStrike">
                <a:solidFill>
                  <a:srgbClr val="000000"/>
                </a:solidFill>
                <a:latin typeface="Arial"/>
              </a:rPr>
              <a:t>for </a:t>
            </a:r>
            <a:r>
              <a:rPr b="0" lang="fi-FI" sz="3200" spc="-1" strike="noStrike">
                <a:solidFill>
                  <a:srgbClr val="000000"/>
                </a:solidFill>
                <a:latin typeface="Arial"/>
              </a:rPr>
              <a:t>March</a:t>
            </a:r>
            <a:endParaRPr b="0" lang="fi-FI" sz="3200" spc="-1" strike="noStrike">
              <a:solidFill>
                <a:srgbClr val="000000"/>
              </a:solidFill>
              <a:latin typeface="Arial"/>
            </a:endParaRPr>
          </a:p>
        </p:txBody>
      </p:sp>
      <p:sp>
        <p:nvSpPr>
          <p:cNvPr id="66" name="PlaceHolder 2"/>
          <p:cNvSpPr>
            <a:spLocks noGrp="1"/>
          </p:cNvSpPr>
          <p:nvPr>
            <p:ph/>
          </p:nvPr>
        </p:nvSpPr>
        <p:spPr>
          <a:xfrm>
            <a:off x="457200" y="1383480"/>
            <a:ext cx="8229240" cy="3474720"/>
          </a:xfrm>
          <a:prstGeom prst="rect">
            <a:avLst/>
          </a:prstGeom>
          <a:noFill/>
          <a:ln w="0">
            <a:noFill/>
          </a:ln>
        </p:spPr>
        <p:txBody>
          <a:bodyPr lIns="0" rIns="0" tIns="0" bIns="0" anchor="t">
            <a:normAutofit fontScale="71000"/>
          </a:bodyPr>
          <a:p>
            <a:pPr marL="306720" indent="-230040">
              <a:spcBef>
                <a:spcPts val="1417"/>
              </a:spcBef>
              <a:buClr>
                <a:srgbClr val="000000"/>
              </a:buClr>
              <a:buSzPct val="45000"/>
              <a:buFont typeface="Wingdings" charset="2"/>
              <a:buChar char=""/>
            </a:pPr>
            <a:r>
              <a:rPr b="0" lang="fi-FI" sz="3200" spc="-1" strike="noStrike">
                <a:solidFill>
                  <a:srgbClr val="000000"/>
                </a:solidFill>
                <a:latin typeface="Arial"/>
              </a:rPr>
              <a:t>Tuesday 11th of March 17:00-18:00</a:t>
            </a:r>
            <a:endParaRPr b="0" lang="fi-FI" sz="32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Approve minutes </a:t>
            </a:r>
            <a:r>
              <a:rPr b="0" lang="fi-FI" sz="2800" spc="-1" strike="noStrike" u="sng">
                <a:solidFill>
                  <a:srgbClr val="000000"/>
                </a:solidFill>
                <a:uFillTx/>
                <a:latin typeface="Arial"/>
                <a:hlinkClick r:id="rId1"/>
              </a:rPr>
              <a:t>15-25-0045-00</a:t>
            </a:r>
            <a:endParaRPr b="0" lang="fi-FI" sz="28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Go through pre-letter ballot comments</a:t>
            </a:r>
            <a:endParaRPr b="0" lang="fi-FI" sz="2800" spc="-1" strike="noStrike">
              <a:solidFill>
                <a:srgbClr val="000000"/>
              </a:solidFill>
              <a:latin typeface="Arial"/>
            </a:endParaRPr>
          </a:p>
          <a:p>
            <a:pPr marL="306720" indent="-230040">
              <a:spcBef>
                <a:spcPts val="1417"/>
              </a:spcBef>
              <a:buClr>
                <a:srgbClr val="000000"/>
              </a:buClr>
              <a:buSzPct val="45000"/>
              <a:buFont typeface="Wingdings" charset="2"/>
              <a:buChar char=""/>
            </a:pPr>
            <a:r>
              <a:rPr b="0" lang="fi-FI" sz="3200" spc="-1" strike="noStrike">
                <a:solidFill>
                  <a:srgbClr val="000000"/>
                </a:solidFill>
                <a:latin typeface="Arial"/>
              </a:rPr>
              <a:t>Thursday 13th of March 13:30-15:30</a:t>
            </a:r>
            <a:endParaRPr b="0" lang="fi-FI" sz="32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Review draft ready for the letter ballot</a:t>
            </a:r>
            <a:endParaRPr b="0" lang="fi-FI" sz="28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613440" indent="-230040">
              <a:spcBef>
                <a:spcPts val="1134"/>
              </a:spcBef>
              <a:buClr>
                <a:srgbClr val="000000"/>
              </a:buClr>
              <a:buSzPct val="75000"/>
              <a:buFont typeface="Symbol" charset="2"/>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68" name="PlaceHolder 2"/>
          <p:cNvSpPr>
            <a:spLocks noGrp="1"/>
          </p:cNvSpPr>
          <p:nvPr>
            <p:ph/>
          </p:nvPr>
        </p:nvSpPr>
        <p:spPr>
          <a:xfrm>
            <a:off x="457200" y="1383480"/>
            <a:ext cx="8229240" cy="3474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00"/>
                </a:solidFill>
                <a:uFillTx/>
                <a:latin typeface="Arial"/>
                <a:hlinkClick r:id="rId1"/>
              </a:rPr>
              <a:t>15-24-0468-02</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70" name=""/>
          <p:cNvGraphicFramePr/>
          <p:nvPr/>
        </p:nvGraphicFramePr>
        <p:xfrm>
          <a:off x="1118160" y="1344600"/>
          <a:ext cx="7053840" cy="344340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a:t>
                      </a:r>
                      <a:r>
                        <a:rPr b="0" lang="en-US" sz="1800" spc="-1" strike="sngStrike">
                          <a:solidFill>
                            <a:srgbClr val="003300"/>
                          </a:solidFill>
                          <a:latin typeface="Arial"/>
                        </a:rPr>
                        <a:t> for WG pre-ballot </a:t>
                      </a:r>
                      <a:r>
                        <a:rPr b="0" lang="en-US" sz="1800" spc="-1" strike="sngStrike">
                          <a:solidFill>
                            <a:srgbClr val="003300"/>
                          </a:solidFill>
                          <a:latin typeface="Arial"/>
                        </a:rPr>
                        <a:t>commenting</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sngStrike">
                        <a:solidFill>
                          <a:srgbClr val="0033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72" name="PlaceHolder 2"/>
          <p:cNvSpPr>
            <a:spLocks noGrp="1"/>
          </p:cNvSpPr>
          <p:nvPr>
            <p:ph/>
          </p:nvPr>
        </p:nvSpPr>
        <p:spPr>
          <a:xfrm>
            <a:off x="457200" y="1383480"/>
            <a:ext cx="8229240" cy="3474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Start letter ballot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439560"/>
            <a:ext cx="8229240" cy="943920"/>
          </a:xfrm>
          <a:prstGeom prst="rect">
            <a:avLst/>
          </a:prstGeom>
          <a:noFill/>
          <a:ln w="0">
            <a:noFill/>
          </a:ln>
        </p:spPr>
        <p:txBody>
          <a:bodyPr lIns="0" rIns="0" tIns="0" bIns="0" anchor="ctr">
            <a:noAutofit/>
          </a:bodyPr>
          <a:p>
            <a:pPr indent="0" algn="ctr">
              <a:buNone/>
            </a:pPr>
            <a:r>
              <a:rPr b="0" lang="fi-FI" sz="3200" spc="-1" strike="noStrike">
                <a:solidFill>
                  <a:srgbClr val="000000"/>
                </a:solidFill>
                <a:latin typeface="Arial"/>
              </a:rPr>
              <a:t>Agenda of TG9a for May</a:t>
            </a:r>
            <a:endParaRPr b="0" lang="fi-FI" sz="3200" spc="-1" strike="noStrike">
              <a:solidFill>
                <a:srgbClr val="000000"/>
              </a:solidFill>
              <a:latin typeface="Arial"/>
            </a:endParaRPr>
          </a:p>
        </p:txBody>
      </p:sp>
      <p:sp>
        <p:nvSpPr>
          <p:cNvPr id="74" name="PlaceHolder 2"/>
          <p:cNvSpPr>
            <a:spLocks noGrp="1"/>
          </p:cNvSpPr>
          <p:nvPr>
            <p:ph/>
          </p:nvPr>
        </p:nvSpPr>
        <p:spPr>
          <a:xfrm>
            <a:off x="457200" y="1383480"/>
            <a:ext cx="8229240" cy="3474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initial letter ballot</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2"/>
          <p:cNvSpPr/>
          <p:nvPr/>
        </p:nvSpPr>
        <p:spPr>
          <a:xfrm>
            <a:off x="540000" y="1115640"/>
            <a:ext cx="8100000" cy="3744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48" name="CustomShape 3"/>
          <p:cNvSpPr/>
          <p:nvPr/>
        </p:nvSpPr>
        <p:spPr>
          <a:xfrm>
            <a:off x="720000" y="461520"/>
            <a:ext cx="7715880" cy="6184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CustomShape 4"/>
          <p:cNvSpPr/>
          <p:nvPr/>
        </p:nvSpPr>
        <p:spPr>
          <a:xfrm>
            <a:off x="720000" y="476280"/>
            <a:ext cx="7740000" cy="603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50" name="CustomShape 5"/>
          <p:cNvSpPr/>
          <p:nvPr/>
        </p:nvSpPr>
        <p:spPr>
          <a:xfrm>
            <a:off x="540000" y="1125000"/>
            <a:ext cx="8100000" cy="3555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CustomShape 6"/>
          <p:cNvSpPr/>
          <p:nvPr/>
        </p:nvSpPr>
        <p:spPr>
          <a:xfrm>
            <a:off x="720000" y="469800"/>
            <a:ext cx="7740000" cy="610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52" name="CustomShape 7"/>
          <p:cNvSpPr/>
          <p:nvPr/>
        </p:nvSpPr>
        <p:spPr>
          <a:xfrm>
            <a:off x="540000" y="1115640"/>
            <a:ext cx="8100000" cy="37443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CustomShape 8"/>
          <p:cNvSpPr/>
          <p:nvPr/>
        </p:nvSpPr>
        <p:spPr>
          <a:xfrm>
            <a:off x="720000" y="486720"/>
            <a:ext cx="7740000" cy="62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54" name="CustomShape 9"/>
          <p:cNvSpPr/>
          <p:nvPr/>
        </p:nvSpPr>
        <p:spPr>
          <a:xfrm>
            <a:off x="540000" y="1115640"/>
            <a:ext cx="8100000" cy="3744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0"/>
          <p:cNvSpPr/>
          <p:nvPr/>
        </p:nvSpPr>
        <p:spPr>
          <a:xfrm>
            <a:off x="720000" y="486000"/>
            <a:ext cx="7740000" cy="63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56" name="CustomShape 11"/>
          <p:cNvSpPr/>
          <p:nvPr/>
        </p:nvSpPr>
        <p:spPr>
          <a:xfrm>
            <a:off x="540000" y="1135080"/>
            <a:ext cx="8100000" cy="372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2"/>
          <p:cNvSpPr/>
          <p:nvPr/>
        </p:nvSpPr>
        <p:spPr>
          <a:xfrm>
            <a:off x="720000" y="486000"/>
            <a:ext cx="7740000" cy="81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58" name="CustomShape 13"/>
          <p:cNvSpPr/>
          <p:nvPr/>
        </p:nvSpPr>
        <p:spPr>
          <a:xfrm>
            <a:off x="540000" y="1296000"/>
            <a:ext cx="8100000" cy="3564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4"/>
          <p:cNvSpPr/>
          <p:nvPr/>
        </p:nvSpPr>
        <p:spPr>
          <a:xfrm>
            <a:off x="720000" y="486000"/>
            <a:ext cx="7740000" cy="45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60" name="CustomShape 15"/>
          <p:cNvSpPr/>
          <p:nvPr/>
        </p:nvSpPr>
        <p:spPr>
          <a:xfrm>
            <a:off x="540000" y="1315080"/>
            <a:ext cx="8100000" cy="35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6"/>
          <p:cNvSpPr/>
          <p:nvPr/>
        </p:nvSpPr>
        <p:spPr>
          <a:xfrm>
            <a:off x="720000" y="486000"/>
            <a:ext cx="7740000" cy="45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62" name="CustomShape 17"/>
          <p:cNvSpPr/>
          <p:nvPr/>
        </p:nvSpPr>
        <p:spPr>
          <a:xfrm>
            <a:off x="540000" y="1315080"/>
            <a:ext cx="8100000" cy="3544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2025-03-09T16:10:24Z</dcterms:modified>
  <cp:revision>15</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