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8080" cy="141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802.15-25-0117-01</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4320" cy="210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4320" cy="210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5482995F-0EC9-4A7D-BF3A-64B7431AF0A7}" type="slidenum">
              <a:rPr b="0" lang="en-IE" sz="1600" spc="-1" strike="noStrike">
                <a:solidFill>
                  <a:srgbClr val="000000"/>
                </a:solidFill>
                <a:latin typeface="Times New Roman"/>
                <a:ea typeface="DejaVu Sans"/>
              </a:rPr>
              <a:t>14</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4480" cy="210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9880" cy="141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a:t>
            </a:r>
            <a:r>
              <a:rPr b="0" lang="fi-FI" sz="4400" spc="-1" strike="noStrike">
                <a:solidFill>
                  <a:srgbClr val="000000"/>
                </a:solidFill>
                <a:latin typeface="Arial"/>
              </a:rPr>
              <a:t>text 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8080" cy="141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802.15-25-0117-01</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4320" cy="210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4320" cy="210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517E1E89-93B2-4640-8918-D66CA1163388}"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4480" cy="210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9880" cy="141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a:t>
            </a:r>
            <a:r>
              <a:rPr b="0" lang="fi-FI" sz="4400" spc="-1" strike="noStrike">
                <a:solidFill>
                  <a:srgbClr val="000000"/>
                </a:solidFill>
                <a:latin typeface="Arial"/>
              </a:rPr>
              <a:t>text 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8080" cy="1414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802.15-25-0117-01</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4320" cy="2102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4320" cy="2102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26BE8F3-E588-46ED-BAAD-E7C99F79727B}"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4480" cy="2102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9880" cy="1414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March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edit the title </a:t>
            </a:r>
            <a:r>
              <a:rPr b="0" lang="fi-FI" sz="4400" spc="-1" strike="noStrike">
                <a:solidFill>
                  <a:srgbClr val="000000"/>
                </a:solidFill>
                <a:latin typeface="Arial"/>
              </a:rPr>
              <a:t>text 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2"/>
          <p:cNvSpPr/>
          <p:nvPr/>
        </p:nvSpPr>
        <p:spPr>
          <a:xfrm>
            <a:off x="3095640" y="285120"/>
            <a:ext cx="5589720" cy="160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39"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4"/>
          <p:cNvSpPr/>
          <p:nvPr/>
        </p:nvSpPr>
        <p:spPr>
          <a:xfrm>
            <a:off x="685800" y="4856400"/>
            <a:ext cx="1723680" cy="217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7"/>
          <p:cNvSpPr/>
          <p:nvPr/>
        </p:nvSpPr>
        <p:spPr>
          <a:xfrm>
            <a:off x="3749040" y="4856400"/>
            <a:ext cx="1723680" cy="217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9A4F7107-3C6A-436E-8AC4-01D52E084FAA}"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8"/>
          <p:cNvSpPr/>
          <p:nvPr/>
        </p:nvSpPr>
        <p:spPr>
          <a:xfrm>
            <a:off x="7040160" y="4867560"/>
            <a:ext cx="1723680" cy="217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45" name="CustomShape 9"/>
          <p:cNvSpPr/>
          <p:nvPr/>
        </p:nvSpPr>
        <p:spPr>
          <a:xfrm>
            <a:off x="685800" y="274320"/>
            <a:ext cx="2559240" cy="148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120"/>
            <a:ext cx="5589720" cy="160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802-15-23-0506-04</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3680" cy="217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3680" cy="217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A53E37D-28D9-4FE2-99C5-057D29AF0799}"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3680" cy="217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9240" cy="148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045-00-009a-jan-2025-tg9a-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4/15-24-0468-02-009a-tg9a-project-task-list.xlsx" TargetMode="External"/><Relationship Id="rId2"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457200"/>
            <a:ext cx="8967240" cy="34509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TG9a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2025-03-09</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TG9a EDHOC March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March</a:t>
            </a:r>
            <a:endParaRPr b="0" lang="fi-FI" sz="3200" spc="-1" strike="noStrike">
              <a:solidFill>
                <a:srgbClr val="000000"/>
              </a:solidFill>
              <a:latin typeface="Arial"/>
            </a:endParaRPr>
          </a:p>
        </p:txBody>
      </p:sp>
      <p:sp>
        <p:nvSpPr>
          <p:cNvPr id="248" name="PlaceHolder 2"/>
          <p:cNvSpPr>
            <a:spLocks noGrp="1"/>
          </p:cNvSpPr>
          <p:nvPr>
            <p:ph/>
          </p:nvPr>
        </p:nvSpPr>
        <p:spPr>
          <a:xfrm>
            <a:off x="457200" y="1383480"/>
            <a:ext cx="8228160" cy="34736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Go through pre-letter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ready for letter ballot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letter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Agenda for March</a:t>
            </a:r>
            <a:endParaRPr b="0" lang="fi-FI" sz="3200" spc="-1" strike="noStrike">
              <a:solidFill>
                <a:srgbClr val="000000"/>
              </a:solidFill>
              <a:latin typeface="Arial"/>
            </a:endParaRPr>
          </a:p>
        </p:txBody>
      </p:sp>
      <p:sp>
        <p:nvSpPr>
          <p:cNvPr id="250" name="PlaceHolder 2"/>
          <p:cNvSpPr>
            <a:spLocks noGrp="1"/>
          </p:cNvSpPr>
          <p:nvPr>
            <p:ph/>
          </p:nvPr>
        </p:nvSpPr>
        <p:spPr>
          <a:xfrm>
            <a:off x="457200" y="1383480"/>
            <a:ext cx="8228160" cy="3473640"/>
          </a:xfrm>
          <a:prstGeom prst="rect">
            <a:avLst/>
          </a:prstGeom>
          <a:noFill/>
          <a:ln w="0">
            <a:noFill/>
          </a:ln>
        </p:spPr>
        <p:txBody>
          <a:bodyPr lIns="0" rIns="0" tIns="0" bIns="0" anchor="t">
            <a:normAutofit fontScale="60000"/>
          </a:bodyPr>
          <a:p>
            <a:pPr marL="129600" indent="-1296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Tuesday 11th of March 17:00-18:00</a:t>
            </a:r>
            <a:endParaRPr b="0" lang="fi-FI" sz="32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15-25-0045-00</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Go through pre-letter ballot comments</a:t>
            </a:r>
            <a:endParaRPr b="0" lang="fi-FI" sz="2800" spc="-1" strike="noStrike">
              <a:solidFill>
                <a:srgbClr val="000000"/>
              </a:solidFill>
              <a:latin typeface="Arial"/>
            </a:endParaRPr>
          </a:p>
          <a:p>
            <a:pPr marL="129600" indent="-1296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Thursday 13th of March 13:30-15:30</a:t>
            </a:r>
            <a:endParaRPr b="0" lang="fi-FI" sz="32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draft ready for the letter ballot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letter ballot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59200" indent="-1296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information</a:t>
            </a:r>
            <a:endParaRPr b="0" lang="fi-FI" sz="3200" spc="-1" strike="noStrike">
              <a:solidFill>
                <a:srgbClr val="000000"/>
              </a:solidFill>
              <a:latin typeface="Arial"/>
            </a:endParaRPr>
          </a:p>
        </p:txBody>
      </p:sp>
      <p:sp>
        <p:nvSpPr>
          <p:cNvPr id="252" name="PlaceHolder 2"/>
          <p:cNvSpPr>
            <a:spLocks noGrp="1"/>
          </p:cNvSpPr>
          <p:nvPr>
            <p:ph/>
          </p:nvPr>
        </p:nvSpPr>
        <p:spPr>
          <a:xfrm>
            <a:off x="457200" y="1383480"/>
            <a:ext cx="8228160" cy="34736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Project tasklist </a:t>
            </a:r>
            <a:r>
              <a:rPr b="0" lang="fi-FI" sz="3200" spc="-1" strike="noStrike" u="sng">
                <a:solidFill>
                  <a:srgbClr val="0000ff"/>
                </a:solidFill>
                <a:uFillTx/>
                <a:latin typeface="Arial"/>
                <a:hlinkClick r:id="rId1"/>
              </a:rPr>
              <a:t>15-24-0468-02</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CustomShape 18"/>
          <p:cNvSpPr/>
          <p:nvPr/>
        </p:nvSpPr>
        <p:spPr>
          <a:xfrm>
            <a:off x="457200" y="163512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TG9a formally request that the 802.15 WG start a WG Letter Ballot requesting approval of document P802-15-9a_D00 and to forward document P802-15-9a_D00,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Ben Rolfe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4" name="PlaceHolder 1"/>
          <p:cNvSpPr>
            <a:spLocks noGrp="1"/>
          </p:cNvSpPr>
          <p:nvPr>
            <p:ph type="title"/>
          </p:nvPr>
        </p:nvSpPr>
        <p:spPr>
          <a:xfrm>
            <a:off x="228600" y="583200"/>
            <a:ext cx="8685720" cy="8575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CustomShape 27"/>
          <p:cNvSpPr/>
          <p:nvPr/>
        </p:nvSpPr>
        <p:spPr>
          <a:xfrm>
            <a:off x="457200" y="163512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Letter Ballot requesting approval of document P802-15-9a_D00 and to forward document P802-15-9a_D00,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56" name="PlaceHolder 1"/>
          <p:cNvSpPr>
            <a:spLocks noGrp="1"/>
          </p:cNvSpPr>
          <p:nvPr>
            <p:ph type="title"/>
          </p:nvPr>
        </p:nvSpPr>
        <p:spPr>
          <a:xfrm>
            <a:off x="228600" y="583200"/>
            <a:ext cx="8685720" cy="85752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258" name=""/>
          <p:cNvGraphicFramePr/>
          <p:nvPr/>
        </p:nvGraphicFramePr>
        <p:xfrm>
          <a:off x="1118160" y="1344600"/>
          <a:ext cx="7053480" cy="3444120"/>
        </p:xfrm>
        <a:graphic>
          <a:graphicData uri="http://schemas.openxmlformats.org/drawingml/2006/table">
            <a:tbl>
              <a:tblPr/>
              <a:tblGrid>
                <a:gridCol w="5581080"/>
                <a:gridCol w="1472760"/>
              </a:tblGrid>
              <a:tr h="4154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60372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4154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4154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Dec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776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260" name="PlaceHolder 2"/>
          <p:cNvSpPr>
            <a:spLocks noGrp="1"/>
          </p:cNvSpPr>
          <p:nvPr>
            <p:ph/>
          </p:nvPr>
        </p:nvSpPr>
        <p:spPr>
          <a:xfrm>
            <a:off x="457200" y="1383480"/>
            <a:ext cx="8228160" cy="34736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Created draft ready for letter ballot</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letter ballot after this session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PlaceHolder 1"/>
          <p:cNvSpPr>
            <a:spLocks noGrp="1"/>
          </p:cNvSpPr>
          <p:nvPr>
            <p:ph type="title"/>
          </p:nvPr>
        </p:nvSpPr>
        <p:spPr>
          <a:xfrm>
            <a:off x="457200" y="439560"/>
            <a:ext cx="8228160" cy="9428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TG9a for May</a:t>
            </a:r>
            <a:endParaRPr b="0" lang="fi-FI" sz="3200" spc="-1" strike="noStrike">
              <a:solidFill>
                <a:srgbClr val="000000"/>
              </a:solidFill>
              <a:latin typeface="Arial"/>
            </a:endParaRPr>
          </a:p>
        </p:txBody>
      </p:sp>
      <p:sp>
        <p:nvSpPr>
          <p:cNvPr id="262" name="PlaceHolder 2"/>
          <p:cNvSpPr>
            <a:spLocks noGrp="1"/>
          </p:cNvSpPr>
          <p:nvPr>
            <p:ph/>
          </p:nvPr>
        </p:nvSpPr>
        <p:spPr>
          <a:xfrm>
            <a:off x="457200" y="1383480"/>
            <a:ext cx="8228160" cy="347364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TG4ae.</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initial letter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2"/>
          <p:cNvSpPr/>
          <p:nvPr/>
        </p:nvSpPr>
        <p:spPr>
          <a:xfrm>
            <a:off x="540000" y="1115640"/>
            <a:ext cx="8098920" cy="3743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32" name="CustomShape 3"/>
          <p:cNvSpPr/>
          <p:nvPr/>
        </p:nvSpPr>
        <p:spPr>
          <a:xfrm>
            <a:off x="720000" y="461520"/>
            <a:ext cx="7714800" cy="6174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4"/>
          <p:cNvSpPr/>
          <p:nvPr/>
        </p:nvSpPr>
        <p:spPr>
          <a:xfrm>
            <a:off x="720000" y="476280"/>
            <a:ext cx="7738920" cy="6026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34" name="CustomShape 5"/>
          <p:cNvSpPr/>
          <p:nvPr/>
        </p:nvSpPr>
        <p:spPr>
          <a:xfrm>
            <a:off x="540000" y="1125000"/>
            <a:ext cx="8098920" cy="35539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6"/>
          <p:cNvSpPr/>
          <p:nvPr/>
        </p:nvSpPr>
        <p:spPr>
          <a:xfrm>
            <a:off x="720000" y="469800"/>
            <a:ext cx="7738920" cy="609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36" name="CustomShape 7"/>
          <p:cNvSpPr/>
          <p:nvPr/>
        </p:nvSpPr>
        <p:spPr>
          <a:xfrm>
            <a:off x="540000" y="1115640"/>
            <a:ext cx="8098920" cy="37432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CustomShape 8"/>
          <p:cNvSpPr/>
          <p:nvPr/>
        </p:nvSpPr>
        <p:spPr>
          <a:xfrm>
            <a:off x="720000" y="486720"/>
            <a:ext cx="7738920" cy="628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38" name="CustomShape 9"/>
          <p:cNvSpPr/>
          <p:nvPr/>
        </p:nvSpPr>
        <p:spPr>
          <a:xfrm>
            <a:off x="540000" y="1115640"/>
            <a:ext cx="8098920" cy="37432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0"/>
          <p:cNvSpPr/>
          <p:nvPr/>
        </p:nvSpPr>
        <p:spPr>
          <a:xfrm>
            <a:off x="720000" y="486000"/>
            <a:ext cx="7738920" cy="62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40" name="CustomShape 11"/>
          <p:cNvSpPr/>
          <p:nvPr/>
        </p:nvSpPr>
        <p:spPr>
          <a:xfrm>
            <a:off x="540000" y="1135080"/>
            <a:ext cx="8098920" cy="3723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2"/>
          <p:cNvSpPr/>
          <p:nvPr/>
        </p:nvSpPr>
        <p:spPr>
          <a:xfrm>
            <a:off x="720000" y="486000"/>
            <a:ext cx="7738920" cy="80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42" name="CustomShape 13"/>
          <p:cNvSpPr/>
          <p:nvPr/>
        </p:nvSpPr>
        <p:spPr>
          <a:xfrm>
            <a:off x="540000" y="1296000"/>
            <a:ext cx="8098920" cy="35629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4"/>
          <p:cNvSpPr/>
          <p:nvPr/>
        </p:nvSpPr>
        <p:spPr>
          <a:xfrm>
            <a:off x="720000" y="486000"/>
            <a:ext cx="7738920" cy="44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4" name="CustomShape 15"/>
          <p:cNvSpPr/>
          <p:nvPr/>
        </p:nvSpPr>
        <p:spPr>
          <a:xfrm>
            <a:off x="540000" y="1315080"/>
            <a:ext cx="8098920" cy="3543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6"/>
          <p:cNvSpPr/>
          <p:nvPr/>
        </p:nvSpPr>
        <p:spPr>
          <a:xfrm>
            <a:off x="720000" y="486000"/>
            <a:ext cx="7738920" cy="448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6" name="CustomShape 17"/>
          <p:cNvSpPr/>
          <p:nvPr/>
        </p:nvSpPr>
        <p:spPr>
          <a:xfrm>
            <a:off x="540000" y="1315080"/>
            <a:ext cx="8098920" cy="35438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282</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2025-03-11T18:08:37Z</dcterms:modified>
  <cp:revision>22</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