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4" r:id="rId6"/>
    <p:sldId id="257" r:id="rId7"/>
    <p:sldId id="258" r:id="rId8"/>
    <p:sldId id="259" r:id="rId9"/>
    <p:sldId id="260" r:id="rId10"/>
    <p:sldId id="261" r:id="rId11"/>
    <p:sldId id="262"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FBDFA3-FC22-4307-9EA5-E3A3043C3816}" v="1" dt="2025-03-11T00:39:18.8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8" d="100"/>
          <a:sy n="58" d="100"/>
        </p:scale>
        <p:origin x="988" y="56"/>
      </p:cViewPr>
      <p:guideLst/>
    </p:cSldViewPr>
  </p:slideViewPr>
  <p:notesTextViewPr>
    <p:cViewPr>
      <p:scale>
        <a:sx n="1" d="1"/>
        <a:sy n="1" d="1"/>
      </p:scale>
      <p:origin x="0" y="0"/>
    </p:cViewPr>
  </p:notesTextViewPr>
  <p:sorterViewPr>
    <p:cViewPr>
      <p:scale>
        <a:sx n="100" d="100"/>
        <a:sy n="100" d="100"/>
      </p:scale>
      <p:origin x="0" y="-17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nashe Shahar" userId="d1bf5a85-6962-4f5a-b5a8-d6abfac14dcd" providerId="ADAL" clId="{68FBDFA3-FC22-4307-9EA5-E3A3043C3816}"/>
    <pc:docChg chg="undo custSel addSld delSld modSld sldOrd">
      <pc:chgData name="Menashe Shahar" userId="d1bf5a85-6962-4f5a-b5a8-d6abfac14dcd" providerId="ADAL" clId="{68FBDFA3-FC22-4307-9EA5-E3A3043C3816}" dt="2025-03-11T13:50:09.609" v="4082" actId="20577"/>
      <pc:docMkLst>
        <pc:docMk/>
      </pc:docMkLst>
      <pc:sldChg chg="addSp modSp mod">
        <pc:chgData name="Menashe Shahar" userId="d1bf5a85-6962-4f5a-b5a8-d6abfac14dcd" providerId="ADAL" clId="{68FBDFA3-FC22-4307-9EA5-E3A3043C3816}" dt="2025-03-11T01:42:15.573" v="2046" actId="20577"/>
        <pc:sldMkLst>
          <pc:docMk/>
          <pc:sldMk cId="241485673" sldId="256"/>
        </pc:sldMkLst>
        <pc:spChg chg="mod">
          <ac:chgData name="Menashe Shahar" userId="d1bf5a85-6962-4f5a-b5a8-d6abfac14dcd" providerId="ADAL" clId="{68FBDFA3-FC22-4307-9EA5-E3A3043C3816}" dt="2025-03-11T01:42:15.573" v="2046" actId="20577"/>
          <ac:spMkLst>
            <pc:docMk/>
            <pc:sldMk cId="241485673" sldId="256"/>
            <ac:spMk id="2" creationId="{6A5B8C99-14A1-A2EC-1D79-FEB9555D67D4}"/>
          </ac:spMkLst>
        </pc:spChg>
        <pc:spChg chg="add mod">
          <ac:chgData name="Menashe Shahar" userId="d1bf5a85-6962-4f5a-b5a8-d6abfac14dcd" providerId="ADAL" clId="{68FBDFA3-FC22-4307-9EA5-E3A3043C3816}" dt="2025-03-11T00:39:50.120" v="139" actId="255"/>
          <ac:spMkLst>
            <pc:docMk/>
            <pc:sldMk cId="241485673" sldId="256"/>
            <ac:spMk id="3" creationId="{11BBB320-2CAE-DBEC-6421-E60370A5B14D}"/>
          </ac:spMkLst>
        </pc:spChg>
      </pc:sldChg>
      <pc:sldChg chg="modSp mod">
        <pc:chgData name="Menashe Shahar" userId="d1bf5a85-6962-4f5a-b5a8-d6abfac14dcd" providerId="ADAL" clId="{68FBDFA3-FC22-4307-9EA5-E3A3043C3816}" dt="2025-03-11T13:16:23.116" v="2542" actId="20577"/>
        <pc:sldMkLst>
          <pc:docMk/>
          <pc:sldMk cId="3333731231" sldId="257"/>
        </pc:sldMkLst>
        <pc:spChg chg="mod">
          <ac:chgData name="Menashe Shahar" userId="d1bf5a85-6962-4f5a-b5a8-d6abfac14dcd" providerId="ADAL" clId="{68FBDFA3-FC22-4307-9EA5-E3A3043C3816}" dt="2025-03-11T01:02:58.040" v="690" actId="14100"/>
          <ac:spMkLst>
            <pc:docMk/>
            <pc:sldMk cId="3333731231" sldId="257"/>
            <ac:spMk id="2" creationId="{98A8EC63-3ADE-5266-0CF6-C9E2A368780E}"/>
          </ac:spMkLst>
        </pc:spChg>
        <pc:spChg chg="mod">
          <ac:chgData name="Menashe Shahar" userId="d1bf5a85-6962-4f5a-b5a8-d6abfac14dcd" providerId="ADAL" clId="{68FBDFA3-FC22-4307-9EA5-E3A3043C3816}" dt="2025-03-11T13:16:23.116" v="2542" actId="20577"/>
          <ac:spMkLst>
            <pc:docMk/>
            <pc:sldMk cId="3333731231" sldId="257"/>
            <ac:spMk id="3" creationId="{4E856B09-2D28-73DB-8C64-113908278728}"/>
          </ac:spMkLst>
        </pc:spChg>
      </pc:sldChg>
      <pc:sldChg chg="modSp add mod">
        <pc:chgData name="Menashe Shahar" userId="d1bf5a85-6962-4f5a-b5a8-d6abfac14dcd" providerId="ADAL" clId="{68FBDFA3-FC22-4307-9EA5-E3A3043C3816}" dt="2025-03-11T13:03:09.369" v="2108" actId="20577"/>
        <pc:sldMkLst>
          <pc:docMk/>
          <pc:sldMk cId="138910243" sldId="258"/>
        </pc:sldMkLst>
        <pc:spChg chg="mod">
          <ac:chgData name="Menashe Shahar" userId="d1bf5a85-6962-4f5a-b5a8-d6abfac14dcd" providerId="ADAL" clId="{68FBDFA3-FC22-4307-9EA5-E3A3043C3816}" dt="2025-03-11T01:07:46.809" v="863" actId="20577"/>
          <ac:spMkLst>
            <pc:docMk/>
            <pc:sldMk cId="138910243" sldId="258"/>
            <ac:spMk id="2" creationId="{3A29BF39-7657-93A3-CB2A-958384A832AC}"/>
          </ac:spMkLst>
        </pc:spChg>
        <pc:spChg chg="mod">
          <ac:chgData name="Menashe Shahar" userId="d1bf5a85-6962-4f5a-b5a8-d6abfac14dcd" providerId="ADAL" clId="{68FBDFA3-FC22-4307-9EA5-E3A3043C3816}" dt="2025-03-11T13:03:09.369" v="2108" actId="20577"/>
          <ac:spMkLst>
            <pc:docMk/>
            <pc:sldMk cId="138910243" sldId="258"/>
            <ac:spMk id="3" creationId="{A63D3E69-725F-CA79-F4BC-4AB49DCEB76D}"/>
          </ac:spMkLst>
        </pc:spChg>
      </pc:sldChg>
      <pc:sldChg chg="del">
        <pc:chgData name="Menashe Shahar" userId="d1bf5a85-6962-4f5a-b5a8-d6abfac14dcd" providerId="ADAL" clId="{68FBDFA3-FC22-4307-9EA5-E3A3043C3816}" dt="2025-03-11T01:04:21.634" v="728" actId="47"/>
        <pc:sldMkLst>
          <pc:docMk/>
          <pc:sldMk cId="1017455854" sldId="258"/>
        </pc:sldMkLst>
      </pc:sldChg>
      <pc:sldChg chg="del">
        <pc:chgData name="Menashe Shahar" userId="d1bf5a85-6962-4f5a-b5a8-d6abfac14dcd" providerId="ADAL" clId="{68FBDFA3-FC22-4307-9EA5-E3A3043C3816}" dt="2025-03-11T01:04:21.634" v="728" actId="47"/>
        <pc:sldMkLst>
          <pc:docMk/>
          <pc:sldMk cId="708243110" sldId="259"/>
        </pc:sldMkLst>
      </pc:sldChg>
      <pc:sldChg chg="modSp add mod">
        <pc:chgData name="Menashe Shahar" userId="d1bf5a85-6962-4f5a-b5a8-d6abfac14dcd" providerId="ADAL" clId="{68FBDFA3-FC22-4307-9EA5-E3A3043C3816}" dt="2025-03-11T13:12:44.967" v="2367" actId="20577"/>
        <pc:sldMkLst>
          <pc:docMk/>
          <pc:sldMk cId="2949326195" sldId="259"/>
        </pc:sldMkLst>
        <pc:spChg chg="mod">
          <ac:chgData name="Menashe Shahar" userId="d1bf5a85-6962-4f5a-b5a8-d6abfac14dcd" providerId="ADAL" clId="{68FBDFA3-FC22-4307-9EA5-E3A3043C3816}" dt="2025-03-11T01:18:15.954" v="1324" actId="20577"/>
          <ac:spMkLst>
            <pc:docMk/>
            <pc:sldMk cId="2949326195" sldId="259"/>
            <ac:spMk id="2" creationId="{3FED7D2D-802F-B6D4-CD3E-7E25D6D031AE}"/>
          </ac:spMkLst>
        </pc:spChg>
        <pc:spChg chg="mod">
          <ac:chgData name="Menashe Shahar" userId="d1bf5a85-6962-4f5a-b5a8-d6abfac14dcd" providerId="ADAL" clId="{68FBDFA3-FC22-4307-9EA5-E3A3043C3816}" dt="2025-03-11T13:12:44.967" v="2367" actId="20577"/>
          <ac:spMkLst>
            <pc:docMk/>
            <pc:sldMk cId="2949326195" sldId="259"/>
            <ac:spMk id="3" creationId="{D643B15D-8C3E-CDBC-F4E5-BF27A0D0BDEB}"/>
          </ac:spMkLst>
        </pc:spChg>
      </pc:sldChg>
      <pc:sldChg chg="del">
        <pc:chgData name="Menashe Shahar" userId="d1bf5a85-6962-4f5a-b5a8-d6abfac14dcd" providerId="ADAL" clId="{68FBDFA3-FC22-4307-9EA5-E3A3043C3816}" dt="2025-03-11T01:04:21.634" v="728" actId="47"/>
        <pc:sldMkLst>
          <pc:docMk/>
          <pc:sldMk cId="1191761823" sldId="260"/>
        </pc:sldMkLst>
      </pc:sldChg>
      <pc:sldChg chg="modSp add mod">
        <pc:chgData name="Menashe Shahar" userId="d1bf5a85-6962-4f5a-b5a8-d6abfac14dcd" providerId="ADAL" clId="{68FBDFA3-FC22-4307-9EA5-E3A3043C3816}" dt="2025-03-11T13:14:22.449" v="2467" actId="20577"/>
        <pc:sldMkLst>
          <pc:docMk/>
          <pc:sldMk cId="2650249125" sldId="260"/>
        </pc:sldMkLst>
        <pc:spChg chg="mod">
          <ac:chgData name="Menashe Shahar" userId="d1bf5a85-6962-4f5a-b5a8-d6abfac14dcd" providerId="ADAL" clId="{68FBDFA3-FC22-4307-9EA5-E3A3043C3816}" dt="2025-03-11T01:21:45.488" v="1437" actId="20577"/>
          <ac:spMkLst>
            <pc:docMk/>
            <pc:sldMk cId="2650249125" sldId="260"/>
            <ac:spMk id="2" creationId="{B54D23DD-242F-4CC2-94F7-0C60D7270254}"/>
          </ac:spMkLst>
        </pc:spChg>
        <pc:spChg chg="mod">
          <ac:chgData name="Menashe Shahar" userId="d1bf5a85-6962-4f5a-b5a8-d6abfac14dcd" providerId="ADAL" clId="{68FBDFA3-FC22-4307-9EA5-E3A3043C3816}" dt="2025-03-11T13:14:22.449" v="2467" actId="20577"/>
          <ac:spMkLst>
            <pc:docMk/>
            <pc:sldMk cId="2650249125" sldId="260"/>
            <ac:spMk id="3" creationId="{A8DA29A0-5680-5A80-3A15-9A8BD846EADC}"/>
          </ac:spMkLst>
        </pc:spChg>
      </pc:sldChg>
      <pc:sldChg chg="modSp add mod">
        <pc:chgData name="Menashe Shahar" userId="d1bf5a85-6962-4f5a-b5a8-d6abfac14dcd" providerId="ADAL" clId="{68FBDFA3-FC22-4307-9EA5-E3A3043C3816}" dt="2025-03-11T01:35:52.498" v="1957" actId="20577"/>
        <pc:sldMkLst>
          <pc:docMk/>
          <pc:sldMk cId="1212231631" sldId="261"/>
        </pc:sldMkLst>
        <pc:spChg chg="mod">
          <ac:chgData name="Menashe Shahar" userId="d1bf5a85-6962-4f5a-b5a8-d6abfac14dcd" providerId="ADAL" clId="{68FBDFA3-FC22-4307-9EA5-E3A3043C3816}" dt="2025-03-11T01:35:52.498" v="1957" actId="20577"/>
          <ac:spMkLst>
            <pc:docMk/>
            <pc:sldMk cId="1212231631" sldId="261"/>
            <ac:spMk id="2" creationId="{58CDFFFC-DDBD-5C65-F2B6-9B5540962F62}"/>
          </ac:spMkLst>
        </pc:spChg>
        <pc:spChg chg="mod">
          <ac:chgData name="Menashe Shahar" userId="d1bf5a85-6962-4f5a-b5a8-d6abfac14dcd" providerId="ADAL" clId="{68FBDFA3-FC22-4307-9EA5-E3A3043C3816}" dt="2025-03-11T01:35:14.951" v="1942" actId="403"/>
          <ac:spMkLst>
            <pc:docMk/>
            <pc:sldMk cId="1212231631" sldId="261"/>
            <ac:spMk id="3" creationId="{50E5193A-722B-FA58-41F9-6A857E4AEC5B}"/>
          </ac:spMkLst>
        </pc:spChg>
      </pc:sldChg>
      <pc:sldChg chg="del">
        <pc:chgData name="Menashe Shahar" userId="d1bf5a85-6962-4f5a-b5a8-d6abfac14dcd" providerId="ADAL" clId="{68FBDFA3-FC22-4307-9EA5-E3A3043C3816}" dt="2025-03-11T01:04:21.634" v="728" actId="47"/>
        <pc:sldMkLst>
          <pc:docMk/>
          <pc:sldMk cId="2317634492" sldId="261"/>
        </pc:sldMkLst>
      </pc:sldChg>
      <pc:sldChg chg="del">
        <pc:chgData name="Menashe Shahar" userId="d1bf5a85-6962-4f5a-b5a8-d6abfac14dcd" providerId="ADAL" clId="{68FBDFA3-FC22-4307-9EA5-E3A3043C3816}" dt="2025-03-11T01:04:21.634" v="728" actId="47"/>
        <pc:sldMkLst>
          <pc:docMk/>
          <pc:sldMk cId="1456305508" sldId="262"/>
        </pc:sldMkLst>
      </pc:sldChg>
      <pc:sldChg chg="modSp add mod">
        <pc:chgData name="Menashe Shahar" userId="d1bf5a85-6962-4f5a-b5a8-d6abfac14dcd" providerId="ADAL" clId="{68FBDFA3-FC22-4307-9EA5-E3A3043C3816}" dt="2025-03-11T13:42:59.416" v="3413" actId="20577"/>
        <pc:sldMkLst>
          <pc:docMk/>
          <pc:sldMk cId="3160653606" sldId="262"/>
        </pc:sldMkLst>
        <pc:spChg chg="mod">
          <ac:chgData name="Menashe Shahar" userId="d1bf5a85-6962-4f5a-b5a8-d6abfac14dcd" providerId="ADAL" clId="{68FBDFA3-FC22-4307-9EA5-E3A3043C3816}" dt="2025-03-11T13:42:34.877" v="3408" actId="20577"/>
          <ac:spMkLst>
            <pc:docMk/>
            <pc:sldMk cId="3160653606" sldId="262"/>
            <ac:spMk id="2" creationId="{2C9FF7A8-A9B4-5BA5-4C09-5DA31F60A175}"/>
          </ac:spMkLst>
        </pc:spChg>
        <pc:spChg chg="mod">
          <ac:chgData name="Menashe Shahar" userId="d1bf5a85-6962-4f5a-b5a8-d6abfac14dcd" providerId="ADAL" clId="{68FBDFA3-FC22-4307-9EA5-E3A3043C3816}" dt="2025-03-11T13:42:59.416" v="3413" actId="20577"/>
          <ac:spMkLst>
            <pc:docMk/>
            <pc:sldMk cId="3160653606" sldId="262"/>
            <ac:spMk id="3" creationId="{4FAE9358-992A-27BE-8AAD-804EB25537F4}"/>
          </ac:spMkLst>
        </pc:spChg>
      </pc:sldChg>
      <pc:sldChg chg="del">
        <pc:chgData name="Menashe Shahar" userId="d1bf5a85-6962-4f5a-b5a8-d6abfac14dcd" providerId="ADAL" clId="{68FBDFA3-FC22-4307-9EA5-E3A3043C3816}" dt="2025-03-11T01:04:21.634" v="728" actId="47"/>
        <pc:sldMkLst>
          <pc:docMk/>
          <pc:sldMk cId="1672415145" sldId="263"/>
        </pc:sldMkLst>
      </pc:sldChg>
      <pc:sldChg chg="modSp add del mod">
        <pc:chgData name="Menashe Shahar" userId="d1bf5a85-6962-4f5a-b5a8-d6abfac14dcd" providerId="ADAL" clId="{68FBDFA3-FC22-4307-9EA5-E3A3043C3816}" dt="2025-03-11T13:43:54.398" v="3444" actId="47"/>
        <pc:sldMkLst>
          <pc:docMk/>
          <pc:sldMk cId="3458477442" sldId="263"/>
        </pc:sldMkLst>
        <pc:spChg chg="mod">
          <ac:chgData name="Menashe Shahar" userId="d1bf5a85-6962-4f5a-b5a8-d6abfac14dcd" providerId="ADAL" clId="{68FBDFA3-FC22-4307-9EA5-E3A3043C3816}" dt="2025-03-11T01:38:15.954" v="2026" actId="313"/>
          <ac:spMkLst>
            <pc:docMk/>
            <pc:sldMk cId="3458477442" sldId="263"/>
            <ac:spMk id="2" creationId="{95DA8DD3-D181-18AD-06C5-B7B99E30A75E}"/>
          </ac:spMkLst>
        </pc:spChg>
        <pc:spChg chg="mod">
          <ac:chgData name="Menashe Shahar" userId="d1bf5a85-6962-4f5a-b5a8-d6abfac14dcd" providerId="ADAL" clId="{68FBDFA3-FC22-4307-9EA5-E3A3043C3816}" dt="2025-03-11T01:38:20.488" v="2027" actId="20577"/>
          <ac:spMkLst>
            <pc:docMk/>
            <pc:sldMk cId="3458477442" sldId="263"/>
            <ac:spMk id="3" creationId="{1510B957-D384-E926-7A12-1850BA447E05}"/>
          </ac:spMkLst>
        </pc:spChg>
      </pc:sldChg>
      <pc:sldChg chg="del">
        <pc:chgData name="Menashe Shahar" userId="d1bf5a85-6962-4f5a-b5a8-d6abfac14dcd" providerId="ADAL" clId="{68FBDFA3-FC22-4307-9EA5-E3A3043C3816}" dt="2025-03-11T01:04:21.634" v="728" actId="47"/>
        <pc:sldMkLst>
          <pc:docMk/>
          <pc:sldMk cId="1805367529" sldId="264"/>
        </pc:sldMkLst>
      </pc:sldChg>
      <pc:sldChg chg="modSp new mod ord">
        <pc:chgData name="Menashe Shahar" userId="d1bf5a85-6962-4f5a-b5a8-d6abfac14dcd" providerId="ADAL" clId="{68FBDFA3-FC22-4307-9EA5-E3A3043C3816}" dt="2025-03-11T13:29:09.203" v="3207" actId="20577"/>
        <pc:sldMkLst>
          <pc:docMk/>
          <pc:sldMk cId="3050401130" sldId="264"/>
        </pc:sldMkLst>
        <pc:spChg chg="mod">
          <ac:chgData name="Menashe Shahar" userId="d1bf5a85-6962-4f5a-b5a8-d6abfac14dcd" providerId="ADAL" clId="{68FBDFA3-FC22-4307-9EA5-E3A3043C3816}" dt="2025-03-11T13:21:02.537" v="2697" actId="20577"/>
          <ac:spMkLst>
            <pc:docMk/>
            <pc:sldMk cId="3050401130" sldId="264"/>
            <ac:spMk id="2" creationId="{9EF1AADD-0CE6-2445-A785-22907F32326B}"/>
          </ac:spMkLst>
        </pc:spChg>
        <pc:spChg chg="mod">
          <ac:chgData name="Menashe Shahar" userId="d1bf5a85-6962-4f5a-b5a8-d6abfac14dcd" providerId="ADAL" clId="{68FBDFA3-FC22-4307-9EA5-E3A3043C3816}" dt="2025-03-11T13:29:09.203" v="3207" actId="20577"/>
          <ac:spMkLst>
            <pc:docMk/>
            <pc:sldMk cId="3050401130" sldId="264"/>
            <ac:spMk id="3" creationId="{29A68FBB-FCB8-027C-E774-DB3A1BF3681E}"/>
          </ac:spMkLst>
        </pc:spChg>
      </pc:sldChg>
      <pc:sldChg chg="del">
        <pc:chgData name="Menashe Shahar" userId="d1bf5a85-6962-4f5a-b5a8-d6abfac14dcd" providerId="ADAL" clId="{68FBDFA3-FC22-4307-9EA5-E3A3043C3816}" dt="2025-03-11T01:04:21.634" v="728" actId="47"/>
        <pc:sldMkLst>
          <pc:docMk/>
          <pc:sldMk cId="878763284" sldId="265"/>
        </pc:sldMkLst>
      </pc:sldChg>
      <pc:sldChg chg="modSp add mod">
        <pc:chgData name="Menashe Shahar" userId="d1bf5a85-6962-4f5a-b5a8-d6abfac14dcd" providerId="ADAL" clId="{68FBDFA3-FC22-4307-9EA5-E3A3043C3816}" dt="2025-03-11T13:50:09.609" v="4082" actId="20577"/>
        <pc:sldMkLst>
          <pc:docMk/>
          <pc:sldMk cId="2983675143" sldId="265"/>
        </pc:sldMkLst>
        <pc:spChg chg="mod">
          <ac:chgData name="Menashe Shahar" userId="d1bf5a85-6962-4f5a-b5a8-d6abfac14dcd" providerId="ADAL" clId="{68FBDFA3-FC22-4307-9EA5-E3A3043C3816}" dt="2025-03-11T13:45:46.929" v="3620" actId="313"/>
          <ac:spMkLst>
            <pc:docMk/>
            <pc:sldMk cId="2983675143" sldId="265"/>
            <ac:spMk id="2" creationId="{FDDC08BF-D7B3-F0D9-A81A-40E79A0909F4}"/>
          </ac:spMkLst>
        </pc:spChg>
        <pc:spChg chg="mod">
          <ac:chgData name="Menashe Shahar" userId="d1bf5a85-6962-4f5a-b5a8-d6abfac14dcd" providerId="ADAL" clId="{68FBDFA3-FC22-4307-9EA5-E3A3043C3816}" dt="2025-03-11T13:50:09.609" v="4082" actId="20577"/>
          <ac:spMkLst>
            <pc:docMk/>
            <pc:sldMk cId="2983675143" sldId="265"/>
            <ac:spMk id="3" creationId="{9B83151D-08B1-6545-476C-FA23E2FBE88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AED8E-1093-238A-3B19-DB6655FE9A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ABB1476-8A2A-53E4-6325-903A7ED619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31C8D9B7-0057-8473-70F0-6EFD59688D48}"/>
              </a:ext>
            </a:extLst>
          </p:cNvPr>
          <p:cNvSpPr>
            <a:spLocks noGrp="1"/>
          </p:cNvSpPr>
          <p:nvPr>
            <p:ph type="dt" sz="half" idx="10"/>
          </p:nvPr>
        </p:nvSpPr>
        <p:spPr/>
        <p:txBody>
          <a:bodyPr/>
          <a:lstStyle/>
          <a:p>
            <a:fld id="{DFED823C-2B3E-4699-8740-9FEB0C9C3DE4}" type="datetimeFigureOut">
              <a:rPr lang="en-IN" smtClean="0"/>
              <a:t>11-03-2025</a:t>
            </a:fld>
            <a:endParaRPr lang="en-IN"/>
          </a:p>
        </p:txBody>
      </p:sp>
      <p:sp>
        <p:nvSpPr>
          <p:cNvPr id="5" name="Footer Placeholder 4">
            <a:extLst>
              <a:ext uri="{FF2B5EF4-FFF2-40B4-BE49-F238E27FC236}">
                <a16:creationId xmlns:a16="http://schemas.microsoft.com/office/drawing/2014/main" id="{74B7CD24-4A2D-686A-E6B0-2BBF04D33A2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136A65B-855A-3BCE-8FDE-A33D46A4E943}"/>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540197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82819-61C8-12EB-34C2-539EC4A385E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0F80AB1-CC92-C8BE-FE9D-863B888C01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C7BD367-EF67-2F72-2540-5DCBAD11F268}"/>
              </a:ext>
            </a:extLst>
          </p:cNvPr>
          <p:cNvSpPr>
            <a:spLocks noGrp="1"/>
          </p:cNvSpPr>
          <p:nvPr>
            <p:ph type="dt" sz="half" idx="10"/>
          </p:nvPr>
        </p:nvSpPr>
        <p:spPr/>
        <p:txBody>
          <a:bodyPr/>
          <a:lstStyle/>
          <a:p>
            <a:fld id="{DFED823C-2B3E-4699-8740-9FEB0C9C3DE4}" type="datetimeFigureOut">
              <a:rPr lang="en-IN" smtClean="0"/>
              <a:t>11-03-2025</a:t>
            </a:fld>
            <a:endParaRPr lang="en-IN"/>
          </a:p>
        </p:txBody>
      </p:sp>
      <p:sp>
        <p:nvSpPr>
          <p:cNvPr id="5" name="Footer Placeholder 4">
            <a:extLst>
              <a:ext uri="{FF2B5EF4-FFF2-40B4-BE49-F238E27FC236}">
                <a16:creationId xmlns:a16="http://schemas.microsoft.com/office/drawing/2014/main" id="{9B9564EF-14B1-50F3-80C2-4319649E77B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98A3BCF-C139-8504-2A0D-888B71E2B3F2}"/>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567717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3DBAA8-E397-CDB3-15DF-36376D61289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6F2ED52-327F-4246-F2E6-2465238CA4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A60EB15-EF19-524F-7B29-1773D62163F6}"/>
              </a:ext>
            </a:extLst>
          </p:cNvPr>
          <p:cNvSpPr>
            <a:spLocks noGrp="1"/>
          </p:cNvSpPr>
          <p:nvPr>
            <p:ph type="dt" sz="half" idx="10"/>
          </p:nvPr>
        </p:nvSpPr>
        <p:spPr/>
        <p:txBody>
          <a:bodyPr/>
          <a:lstStyle/>
          <a:p>
            <a:fld id="{DFED823C-2B3E-4699-8740-9FEB0C9C3DE4}" type="datetimeFigureOut">
              <a:rPr lang="en-IN" smtClean="0"/>
              <a:t>11-03-2025</a:t>
            </a:fld>
            <a:endParaRPr lang="en-IN"/>
          </a:p>
        </p:txBody>
      </p:sp>
      <p:sp>
        <p:nvSpPr>
          <p:cNvPr id="5" name="Footer Placeholder 4">
            <a:extLst>
              <a:ext uri="{FF2B5EF4-FFF2-40B4-BE49-F238E27FC236}">
                <a16:creationId xmlns:a16="http://schemas.microsoft.com/office/drawing/2014/main" id="{71607579-64E6-8AE2-B9FE-B4CA9F3F88F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C9652C9-FA99-62E9-C4A7-64C690C8490A}"/>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836703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5DD74-F350-E523-96D2-62D44DCE7B4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2A34A3A-7045-9D65-EF68-8443A9277D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BEEDB27-872E-1356-A20B-D15B1C739DB9}"/>
              </a:ext>
            </a:extLst>
          </p:cNvPr>
          <p:cNvSpPr>
            <a:spLocks noGrp="1"/>
          </p:cNvSpPr>
          <p:nvPr>
            <p:ph type="dt" sz="half" idx="10"/>
          </p:nvPr>
        </p:nvSpPr>
        <p:spPr/>
        <p:txBody>
          <a:bodyPr/>
          <a:lstStyle/>
          <a:p>
            <a:fld id="{DFED823C-2B3E-4699-8740-9FEB0C9C3DE4}" type="datetimeFigureOut">
              <a:rPr lang="en-IN" smtClean="0"/>
              <a:t>11-03-2025</a:t>
            </a:fld>
            <a:endParaRPr lang="en-IN"/>
          </a:p>
        </p:txBody>
      </p:sp>
      <p:sp>
        <p:nvSpPr>
          <p:cNvPr id="5" name="Footer Placeholder 4">
            <a:extLst>
              <a:ext uri="{FF2B5EF4-FFF2-40B4-BE49-F238E27FC236}">
                <a16:creationId xmlns:a16="http://schemas.microsoft.com/office/drawing/2014/main" id="{71BE0928-60E6-ECC4-24BF-C5A97CD0637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744AA02-A9A6-B851-2304-CDDE22D04AE7}"/>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182166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DF1C2-FA68-B2BC-7138-DC99964538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3D66389-832E-AA83-1F40-CF9D900634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B04121-55E6-03D8-77CA-EF967BD454AE}"/>
              </a:ext>
            </a:extLst>
          </p:cNvPr>
          <p:cNvSpPr>
            <a:spLocks noGrp="1"/>
          </p:cNvSpPr>
          <p:nvPr>
            <p:ph type="dt" sz="half" idx="10"/>
          </p:nvPr>
        </p:nvSpPr>
        <p:spPr/>
        <p:txBody>
          <a:bodyPr/>
          <a:lstStyle/>
          <a:p>
            <a:fld id="{DFED823C-2B3E-4699-8740-9FEB0C9C3DE4}" type="datetimeFigureOut">
              <a:rPr lang="en-IN" smtClean="0"/>
              <a:t>11-03-2025</a:t>
            </a:fld>
            <a:endParaRPr lang="en-IN"/>
          </a:p>
        </p:txBody>
      </p:sp>
      <p:sp>
        <p:nvSpPr>
          <p:cNvPr id="5" name="Footer Placeholder 4">
            <a:extLst>
              <a:ext uri="{FF2B5EF4-FFF2-40B4-BE49-F238E27FC236}">
                <a16:creationId xmlns:a16="http://schemas.microsoft.com/office/drawing/2014/main" id="{8DFF7C96-30CC-A454-6B29-F726AE524C0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1DCCAE6-E191-4BB0-7FB1-E324540FB8F6}"/>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956768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7E80B-CFA3-6B6B-BC2D-CCC4D525216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D8CE38-667F-3A1E-6D8D-9721ACF47C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CB429BF-6791-6924-C06A-072E21D234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668C769-F4E7-7754-82C8-78D76D7B47C7}"/>
              </a:ext>
            </a:extLst>
          </p:cNvPr>
          <p:cNvSpPr>
            <a:spLocks noGrp="1"/>
          </p:cNvSpPr>
          <p:nvPr>
            <p:ph type="dt" sz="half" idx="10"/>
          </p:nvPr>
        </p:nvSpPr>
        <p:spPr/>
        <p:txBody>
          <a:bodyPr/>
          <a:lstStyle/>
          <a:p>
            <a:fld id="{DFED823C-2B3E-4699-8740-9FEB0C9C3DE4}" type="datetimeFigureOut">
              <a:rPr lang="en-IN" smtClean="0"/>
              <a:t>11-03-2025</a:t>
            </a:fld>
            <a:endParaRPr lang="en-IN"/>
          </a:p>
        </p:txBody>
      </p:sp>
      <p:sp>
        <p:nvSpPr>
          <p:cNvPr id="6" name="Footer Placeholder 5">
            <a:extLst>
              <a:ext uri="{FF2B5EF4-FFF2-40B4-BE49-F238E27FC236}">
                <a16:creationId xmlns:a16="http://schemas.microsoft.com/office/drawing/2014/main" id="{E9D4023A-85D5-6EB3-F840-7C0E4DC61D9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78BA914-1109-9AAC-1152-561F98213FED}"/>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3531784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C7F8A-7CB7-D1F9-0AF1-ED42011C0D5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63318C1-A710-A301-663E-D9B6CB59CA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E21E95-D5C0-7B7B-A00B-8A2F8CFCD4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FF4DAF6-4362-E079-3719-6588104519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E6E714-C74C-101C-571C-5D1E1EAA8C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0A8EFC7-AD5B-0D11-A6EF-93774C0B7F91}"/>
              </a:ext>
            </a:extLst>
          </p:cNvPr>
          <p:cNvSpPr>
            <a:spLocks noGrp="1"/>
          </p:cNvSpPr>
          <p:nvPr>
            <p:ph type="dt" sz="half" idx="10"/>
          </p:nvPr>
        </p:nvSpPr>
        <p:spPr/>
        <p:txBody>
          <a:bodyPr/>
          <a:lstStyle/>
          <a:p>
            <a:fld id="{DFED823C-2B3E-4699-8740-9FEB0C9C3DE4}" type="datetimeFigureOut">
              <a:rPr lang="en-IN" smtClean="0"/>
              <a:t>11-03-2025</a:t>
            </a:fld>
            <a:endParaRPr lang="en-IN"/>
          </a:p>
        </p:txBody>
      </p:sp>
      <p:sp>
        <p:nvSpPr>
          <p:cNvPr id="8" name="Footer Placeholder 7">
            <a:extLst>
              <a:ext uri="{FF2B5EF4-FFF2-40B4-BE49-F238E27FC236}">
                <a16:creationId xmlns:a16="http://schemas.microsoft.com/office/drawing/2014/main" id="{5AACDC5E-FAC5-2007-9891-BA4412B3AAD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87343BF-BB75-0091-314D-405C190CF3A0}"/>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17071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0E57F-B379-5B15-1637-8D981C31F14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0F9E942-245B-C154-F8E1-6ADEA598335F}"/>
              </a:ext>
            </a:extLst>
          </p:cNvPr>
          <p:cNvSpPr>
            <a:spLocks noGrp="1"/>
          </p:cNvSpPr>
          <p:nvPr>
            <p:ph type="dt" sz="half" idx="10"/>
          </p:nvPr>
        </p:nvSpPr>
        <p:spPr/>
        <p:txBody>
          <a:bodyPr/>
          <a:lstStyle/>
          <a:p>
            <a:fld id="{DFED823C-2B3E-4699-8740-9FEB0C9C3DE4}" type="datetimeFigureOut">
              <a:rPr lang="en-IN" smtClean="0"/>
              <a:t>11-03-2025</a:t>
            </a:fld>
            <a:endParaRPr lang="en-IN"/>
          </a:p>
        </p:txBody>
      </p:sp>
      <p:sp>
        <p:nvSpPr>
          <p:cNvPr id="4" name="Footer Placeholder 3">
            <a:extLst>
              <a:ext uri="{FF2B5EF4-FFF2-40B4-BE49-F238E27FC236}">
                <a16:creationId xmlns:a16="http://schemas.microsoft.com/office/drawing/2014/main" id="{68E285E4-E641-5A19-FD0F-56672E4E570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ECA236C-3D90-C5DF-4311-D9E1BD2AB358}"/>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24522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EB2D0E-7BC6-F07A-CBB1-2B4AD99B9F36}"/>
              </a:ext>
            </a:extLst>
          </p:cNvPr>
          <p:cNvSpPr>
            <a:spLocks noGrp="1"/>
          </p:cNvSpPr>
          <p:nvPr>
            <p:ph type="dt" sz="half" idx="10"/>
          </p:nvPr>
        </p:nvSpPr>
        <p:spPr/>
        <p:txBody>
          <a:bodyPr/>
          <a:lstStyle/>
          <a:p>
            <a:fld id="{DFED823C-2B3E-4699-8740-9FEB0C9C3DE4}" type="datetimeFigureOut">
              <a:rPr lang="en-IN" smtClean="0"/>
              <a:t>11-03-2025</a:t>
            </a:fld>
            <a:endParaRPr lang="en-IN"/>
          </a:p>
        </p:txBody>
      </p:sp>
      <p:sp>
        <p:nvSpPr>
          <p:cNvPr id="3" name="Footer Placeholder 2">
            <a:extLst>
              <a:ext uri="{FF2B5EF4-FFF2-40B4-BE49-F238E27FC236}">
                <a16:creationId xmlns:a16="http://schemas.microsoft.com/office/drawing/2014/main" id="{F5DF337A-B461-2F44-4135-9F086A4F81F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78B8156-C017-B38E-2220-8BD3A74778DC}"/>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1459116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54165-8079-517D-BAEB-59E5F6A3EA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2CB70CB-D19E-A0A9-48A8-9F01753482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CBDC519-4173-6F5C-C618-3827F0712B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D93042-48E3-0634-88B8-7708793B6CB0}"/>
              </a:ext>
            </a:extLst>
          </p:cNvPr>
          <p:cNvSpPr>
            <a:spLocks noGrp="1"/>
          </p:cNvSpPr>
          <p:nvPr>
            <p:ph type="dt" sz="half" idx="10"/>
          </p:nvPr>
        </p:nvSpPr>
        <p:spPr/>
        <p:txBody>
          <a:bodyPr/>
          <a:lstStyle/>
          <a:p>
            <a:fld id="{DFED823C-2B3E-4699-8740-9FEB0C9C3DE4}" type="datetimeFigureOut">
              <a:rPr lang="en-IN" smtClean="0"/>
              <a:t>11-03-2025</a:t>
            </a:fld>
            <a:endParaRPr lang="en-IN"/>
          </a:p>
        </p:txBody>
      </p:sp>
      <p:sp>
        <p:nvSpPr>
          <p:cNvPr id="6" name="Footer Placeholder 5">
            <a:extLst>
              <a:ext uri="{FF2B5EF4-FFF2-40B4-BE49-F238E27FC236}">
                <a16:creationId xmlns:a16="http://schemas.microsoft.com/office/drawing/2014/main" id="{7BAF19C7-A3E5-796F-FF80-2BB45714ABB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983F35D-6291-4ABC-5FE3-B44899D443AB}"/>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2086205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65C0A-F5FC-59FE-9748-DEB013B01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7401F87-6A39-F25F-16C0-E631A0024C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3E85984-BB80-0D92-65C4-A00FEB6764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1E2A66-82AB-82A1-0092-2203644843A4}"/>
              </a:ext>
            </a:extLst>
          </p:cNvPr>
          <p:cNvSpPr>
            <a:spLocks noGrp="1"/>
          </p:cNvSpPr>
          <p:nvPr>
            <p:ph type="dt" sz="half" idx="10"/>
          </p:nvPr>
        </p:nvSpPr>
        <p:spPr/>
        <p:txBody>
          <a:bodyPr/>
          <a:lstStyle/>
          <a:p>
            <a:fld id="{DFED823C-2B3E-4699-8740-9FEB0C9C3DE4}" type="datetimeFigureOut">
              <a:rPr lang="en-IN" smtClean="0"/>
              <a:t>11-03-2025</a:t>
            </a:fld>
            <a:endParaRPr lang="en-IN"/>
          </a:p>
        </p:txBody>
      </p:sp>
      <p:sp>
        <p:nvSpPr>
          <p:cNvPr id="6" name="Footer Placeholder 5">
            <a:extLst>
              <a:ext uri="{FF2B5EF4-FFF2-40B4-BE49-F238E27FC236}">
                <a16:creationId xmlns:a16="http://schemas.microsoft.com/office/drawing/2014/main" id="{5DFFD156-7076-5487-F236-1FF2C6A65CD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9C44F77-12B9-7F4C-4427-7CE2452067D5}"/>
              </a:ext>
            </a:extLst>
          </p:cNvPr>
          <p:cNvSpPr>
            <a:spLocks noGrp="1"/>
          </p:cNvSpPr>
          <p:nvPr>
            <p:ph type="sldNum" sz="quarter" idx="12"/>
          </p:nvPr>
        </p:nvSpPr>
        <p:spPr/>
        <p:txBody>
          <a:bodyPr/>
          <a:lstStyle/>
          <a:p>
            <a:fld id="{15A3CD86-2C54-435B-B602-FC7E3229C3CA}" type="slidenum">
              <a:rPr lang="en-IN" smtClean="0"/>
              <a:t>‹#›</a:t>
            </a:fld>
            <a:endParaRPr lang="en-IN"/>
          </a:p>
        </p:txBody>
      </p:sp>
    </p:spTree>
    <p:extLst>
      <p:ext uri="{BB962C8B-B14F-4D97-AF65-F5344CB8AC3E}">
        <p14:creationId xmlns:p14="http://schemas.microsoft.com/office/powerpoint/2010/main" val="4223187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01058B-647E-1DD1-13E1-A96D801FDD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70ECAEE-EF14-EF44-5EC4-351760263D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D942EB2-2CDC-2B63-6CF2-A3D3FB0295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D823C-2B3E-4699-8740-9FEB0C9C3DE4}" type="datetimeFigureOut">
              <a:rPr lang="en-IN" smtClean="0"/>
              <a:t>11-03-2025</a:t>
            </a:fld>
            <a:endParaRPr lang="en-IN"/>
          </a:p>
        </p:txBody>
      </p:sp>
      <p:sp>
        <p:nvSpPr>
          <p:cNvPr id="5" name="Footer Placeholder 4">
            <a:extLst>
              <a:ext uri="{FF2B5EF4-FFF2-40B4-BE49-F238E27FC236}">
                <a16:creationId xmlns:a16="http://schemas.microsoft.com/office/drawing/2014/main" id="{81E01F1F-8556-E8A1-D7EB-912BC7A0DF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176E7397-2627-21C5-C8F7-E946A8B245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A3CD86-2C54-435B-B602-FC7E3229C3CA}" type="slidenum">
              <a:rPr lang="en-IN" smtClean="0"/>
              <a:t>‹#›</a:t>
            </a:fld>
            <a:endParaRPr lang="en-IN"/>
          </a:p>
        </p:txBody>
      </p:sp>
    </p:spTree>
    <p:extLst>
      <p:ext uri="{BB962C8B-B14F-4D97-AF65-F5344CB8AC3E}">
        <p14:creationId xmlns:p14="http://schemas.microsoft.com/office/powerpoint/2010/main" val="4277571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B8C99-14A1-A2EC-1D79-FEB9555D67D4}"/>
              </a:ext>
            </a:extLst>
          </p:cNvPr>
          <p:cNvSpPr>
            <a:spLocks noGrp="1"/>
          </p:cNvSpPr>
          <p:nvPr>
            <p:ph type="ctrTitle"/>
          </p:nvPr>
        </p:nvSpPr>
        <p:spPr>
          <a:xfrm>
            <a:off x="1524000" y="1297172"/>
            <a:ext cx="9034130" cy="2828261"/>
          </a:xfrm>
        </p:spPr>
        <p:txBody>
          <a:bodyPr>
            <a:normAutofit fontScale="90000"/>
          </a:bodyPr>
          <a:lstStyle/>
          <a:p>
            <a:br>
              <a:rPr lang="en-IN" dirty="0"/>
            </a:br>
            <a:br>
              <a:rPr lang="en-IN" dirty="0"/>
            </a:br>
            <a:br>
              <a:rPr lang="en-IN" dirty="0"/>
            </a:br>
            <a:br>
              <a:rPr lang="en-IN" dirty="0"/>
            </a:br>
            <a:br>
              <a:rPr lang="en-IN" dirty="0"/>
            </a:br>
            <a:br>
              <a:rPr lang="en-IN" dirty="0"/>
            </a:br>
            <a:br>
              <a:rPr lang="en-IN" dirty="0"/>
            </a:br>
            <a:r>
              <a:rPr lang="en-IN" dirty="0"/>
              <a:t> Proposed Areas for the IEEE802.16 Revision</a:t>
            </a:r>
            <a:br>
              <a:rPr lang="en-IN" dirty="0"/>
            </a:br>
            <a:endParaRPr lang="en-IN" dirty="0"/>
          </a:p>
        </p:txBody>
      </p:sp>
      <p:sp>
        <p:nvSpPr>
          <p:cNvPr id="3" name="TextBox 2">
            <a:extLst>
              <a:ext uri="{FF2B5EF4-FFF2-40B4-BE49-F238E27FC236}">
                <a16:creationId xmlns:a16="http://schemas.microsoft.com/office/drawing/2014/main" id="{11BBB320-2CAE-DBEC-6421-E60370A5B14D}"/>
              </a:ext>
            </a:extLst>
          </p:cNvPr>
          <p:cNvSpPr txBox="1"/>
          <p:nvPr/>
        </p:nvSpPr>
        <p:spPr>
          <a:xfrm>
            <a:off x="2655065" y="4472848"/>
            <a:ext cx="7436386" cy="584775"/>
          </a:xfrm>
          <a:prstGeom prst="rect">
            <a:avLst/>
          </a:prstGeom>
          <a:noFill/>
        </p:spPr>
        <p:txBody>
          <a:bodyPr wrap="square" rtlCol="0">
            <a:spAutoFit/>
          </a:bodyPr>
          <a:lstStyle/>
          <a:p>
            <a:pPr algn="ctr"/>
            <a:r>
              <a:rPr lang="en-US" sz="3200" dirty="0"/>
              <a:t>March 11, 2025</a:t>
            </a:r>
          </a:p>
        </p:txBody>
      </p:sp>
    </p:spTree>
    <p:extLst>
      <p:ext uri="{BB962C8B-B14F-4D97-AF65-F5344CB8AC3E}">
        <p14:creationId xmlns:p14="http://schemas.microsoft.com/office/powerpoint/2010/main" val="241485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1AADD-0CE6-2445-A785-22907F32326B}"/>
              </a:ext>
            </a:extLst>
          </p:cNvPr>
          <p:cNvSpPr>
            <a:spLocks noGrp="1"/>
          </p:cNvSpPr>
          <p:nvPr>
            <p:ph type="title"/>
          </p:nvPr>
        </p:nvSpPr>
        <p:spPr/>
        <p:txBody>
          <a:bodyPr/>
          <a:lstStyle/>
          <a:p>
            <a:pPr algn="ctr"/>
            <a:r>
              <a:rPr lang="en-US" dirty="0"/>
              <a:t>IEEE802.16 Revision Objective</a:t>
            </a:r>
          </a:p>
        </p:txBody>
      </p:sp>
      <p:sp>
        <p:nvSpPr>
          <p:cNvPr id="3" name="Content Placeholder 2">
            <a:extLst>
              <a:ext uri="{FF2B5EF4-FFF2-40B4-BE49-F238E27FC236}">
                <a16:creationId xmlns:a16="http://schemas.microsoft.com/office/drawing/2014/main" id="{29A68FBB-FCB8-027C-E774-DB3A1BF3681E}"/>
              </a:ext>
            </a:extLst>
          </p:cNvPr>
          <p:cNvSpPr>
            <a:spLocks noGrp="1"/>
          </p:cNvSpPr>
          <p:nvPr>
            <p:ph idx="1"/>
          </p:nvPr>
        </p:nvSpPr>
        <p:spPr>
          <a:xfrm>
            <a:off x="1013552" y="2170323"/>
            <a:ext cx="10340248" cy="4006640"/>
          </a:xfrm>
        </p:spPr>
        <p:txBody>
          <a:bodyPr/>
          <a:lstStyle/>
          <a:p>
            <a:r>
              <a:rPr lang="en-US" dirty="0"/>
              <a:t>Review and possible modifications to the pre-2017 sections in the ieee802.16 standard is a huge effort with little benefit.</a:t>
            </a:r>
          </a:p>
          <a:p>
            <a:r>
              <a:rPr lang="en-US" dirty="0"/>
              <a:t>I recommend that we focus on various aspects of the new NB sections and select one or more of the topics outlined in this presentation. </a:t>
            </a:r>
          </a:p>
          <a:p>
            <a:pPr lvl="1"/>
            <a:endParaRPr lang="en-US" dirty="0"/>
          </a:p>
        </p:txBody>
      </p:sp>
    </p:spTree>
    <p:extLst>
      <p:ext uri="{BB962C8B-B14F-4D97-AF65-F5344CB8AC3E}">
        <p14:creationId xmlns:p14="http://schemas.microsoft.com/office/powerpoint/2010/main" val="3050401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8EC63-3ADE-5266-0CF6-C9E2A368780E}"/>
              </a:ext>
            </a:extLst>
          </p:cNvPr>
          <p:cNvSpPr>
            <a:spLocks noGrp="1"/>
          </p:cNvSpPr>
          <p:nvPr>
            <p:ph type="title"/>
          </p:nvPr>
        </p:nvSpPr>
        <p:spPr>
          <a:xfrm>
            <a:off x="838199" y="138223"/>
            <a:ext cx="10761921" cy="935665"/>
          </a:xfrm>
        </p:spPr>
        <p:txBody>
          <a:bodyPr/>
          <a:lstStyle/>
          <a:p>
            <a:pPr algn="ctr"/>
            <a:r>
              <a:rPr lang="en-IN" dirty="0"/>
              <a:t>Focus Areas for Revision</a:t>
            </a:r>
          </a:p>
        </p:txBody>
      </p:sp>
      <p:sp>
        <p:nvSpPr>
          <p:cNvPr id="3" name="Content Placeholder 2">
            <a:extLst>
              <a:ext uri="{FF2B5EF4-FFF2-40B4-BE49-F238E27FC236}">
                <a16:creationId xmlns:a16="http://schemas.microsoft.com/office/drawing/2014/main" id="{4E856B09-2D28-73DB-8C64-113908278728}"/>
              </a:ext>
            </a:extLst>
          </p:cNvPr>
          <p:cNvSpPr>
            <a:spLocks noGrp="1"/>
          </p:cNvSpPr>
          <p:nvPr>
            <p:ph idx="1"/>
          </p:nvPr>
        </p:nvSpPr>
        <p:spPr>
          <a:xfrm>
            <a:off x="838199" y="1073888"/>
            <a:ext cx="10836349" cy="5103075"/>
          </a:xfrm>
        </p:spPr>
        <p:txBody>
          <a:bodyPr>
            <a:normAutofit/>
          </a:bodyPr>
          <a:lstStyle/>
          <a:p>
            <a:r>
              <a:rPr lang="en-US" sz="2600" dirty="0">
                <a:latin typeface="Calibri" panose="020F0502020204030204" pitchFamily="34" charset="0"/>
                <a:ea typeface="Calibri" panose="020F0502020204030204" pitchFamily="34" charset="0"/>
              </a:rPr>
              <a:t>Various aspects of the baseline ieee802.16 standard were assumed to be applicable to ieee802.16s/t but this was not thoroughly verified. Here are  examples:</a:t>
            </a:r>
          </a:p>
          <a:p>
            <a:pPr lvl="1"/>
            <a:r>
              <a:rPr lang="en-US" dirty="0">
                <a:latin typeface="Calibri" panose="020F0502020204030204" pitchFamily="34" charset="0"/>
                <a:ea typeface="Calibri" panose="020F0502020204030204" pitchFamily="34" charset="0"/>
              </a:rPr>
              <a:t>mobility and seamless handover.</a:t>
            </a:r>
          </a:p>
          <a:p>
            <a:pPr lvl="1"/>
            <a:r>
              <a:rPr lang="en-US" dirty="0">
                <a:latin typeface="Calibri" panose="020F0502020204030204" pitchFamily="34" charset="0"/>
                <a:ea typeface="Calibri" panose="020F0502020204030204" pitchFamily="34" charset="0"/>
              </a:rPr>
              <a:t>Spatial multiplexing and diversity</a:t>
            </a:r>
          </a:p>
          <a:p>
            <a:r>
              <a:rPr lang="en-US" sz="2600" dirty="0">
                <a:latin typeface="Calibri" panose="020F0502020204030204" pitchFamily="34" charset="0"/>
                <a:ea typeface="Calibri" panose="020F0502020204030204" pitchFamily="34" charset="0"/>
              </a:rPr>
              <a:t>As the new standard is used in various applications, the need for adjustments or new modes of operations emerges. For example, very short payloads application results in poor frequency utilization and relatively high latency.</a:t>
            </a:r>
          </a:p>
          <a:p>
            <a:r>
              <a:rPr lang="en-US" sz="2600" dirty="0">
                <a:latin typeface="Calibri" panose="020F0502020204030204" pitchFamily="34" charset="0"/>
                <a:ea typeface="Calibri" panose="020F0502020204030204" pitchFamily="34" charset="0"/>
              </a:rPr>
              <a:t>Operation in the VHF &amp; UHF bands requires coexistence with legacy systems. Modes of coexistence include operation side by side legacy in distinct channels and operation in the same channel (“Gray” channel). We may want to add coexistence requirements to the standard.</a:t>
            </a:r>
          </a:p>
          <a:p>
            <a:endParaRPr lang="en-IN" dirty="0"/>
          </a:p>
          <a:p>
            <a:endParaRPr lang="en-IN" dirty="0"/>
          </a:p>
        </p:txBody>
      </p:sp>
    </p:spTree>
    <p:extLst>
      <p:ext uri="{BB962C8B-B14F-4D97-AF65-F5344CB8AC3E}">
        <p14:creationId xmlns:p14="http://schemas.microsoft.com/office/powerpoint/2010/main" val="3333731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B5A57A-7689-486D-A2B7-0A7229ECC3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29BF39-7657-93A3-CB2A-958384A832AC}"/>
              </a:ext>
            </a:extLst>
          </p:cNvPr>
          <p:cNvSpPr>
            <a:spLocks noGrp="1"/>
          </p:cNvSpPr>
          <p:nvPr>
            <p:ph type="title"/>
          </p:nvPr>
        </p:nvSpPr>
        <p:spPr>
          <a:xfrm>
            <a:off x="838199" y="138223"/>
            <a:ext cx="10761921" cy="935665"/>
          </a:xfrm>
        </p:spPr>
        <p:txBody>
          <a:bodyPr/>
          <a:lstStyle/>
          <a:p>
            <a:pPr algn="ctr"/>
            <a:r>
              <a:rPr lang="en-IN" dirty="0"/>
              <a:t>Focus Areas for Revision (cont.)</a:t>
            </a:r>
          </a:p>
        </p:txBody>
      </p:sp>
      <p:sp>
        <p:nvSpPr>
          <p:cNvPr id="3" name="Content Placeholder 2">
            <a:extLst>
              <a:ext uri="{FF2B5EF4-FFF2-40B4-BE49-F238E27FC236}">
                <a16:creationId xmlns:a16="http://schemas.microsoft.com/office/drawing/2014/main" id="{A63D3E69-725F-CA79-F4BC-4AB49DCEB76D}"/>
              </a:ext>
            </a:extLst>
          </p:cNvPr>
          <p:cNvSpPr>
            <a:spLocks noGrp="1"/>
          </p:cNvSpPr>
          <p:nvPr>
            <p:ph idx="1"/>
          </p:nvPr>
        </p:nvSpPr>
        <p:spPr>
          <a:xfrm>
            <a:off x="838199" y="1073888"/>
            <a:ext cx="10836349" cy="5103075"/>
          </a:xfrm>
        </p:spPr>
        <p:txBody>
          <a:bodyPr>
            <a:normAutofit/>
          </a:bodyPr>
          <a:lstStyle/>
          <a:p>
            <a:r>
              <a:rPr lang="en-US" sz="2600" dirty="0">
                <a:latin typeface="Calibri" panose="020F0502020204030204" pitchFamily="34" charset="0"/>
                <a:ea typeface="Calibri" panose="020F0502020204030204" pitchFamily="34" charset="0"/>
              </a:rPr>
              <a:t>Base Station Controller (BSC) Interface:</a:t>
            </a:r>
          </a:p>
          <a:p>
            <a:pPr lvl="1"/>
            <a:r>
              <a:rPr lang="en-US" sz="2200" dirty="0">
                <a:latin typeface="Calibri" panose="020F0502020204030204" pitchFamily="34" charset="0"/>
                <a:ea typeface="Calibri" panose="020F0502020204030204" pitchFamily="34" charset="0"/>
              </a:rPr>
              <a:t>VHF and UHF bands are relatively narrow and high frequency utilization of these bands in a multisector dense areas is important. </a:t>
            </a:r>
          </a:p>
          <a:p>
            <a:pPr lvl="1"/>
            <a:r>
              <a:rPr lang="en-US" sz="2200" dirty="0">
                <a:latin typeface="Calibri" panose="020F0502020204030204" pitchFamily="34" charset="0"/>
                <a:ea typeface="Calibri" panose="020F0502020204030204" pitchFamily="34" charset="0"/>
              </a:rPr>
              <a:t>IEEE802.16t is making a reference to a Base Station Controller which has  a </a:t>
            </a:r>
            <a:r>
              <a:rPr lang="en-US" sz="2200" dirty="0" err="1">
                <a:latin typeface="Calibri" panose="020F0502020204030204" pitchFamily="34" charset="0"/>
                <a:ea typeface="Calibri" panose="020F0502020204030204" pitchFamily="34" charset="0"/>
              </a:rPr>
              <a:t>vew</a:t>
            </a:r>
            <a:r>
              <a:rPr lang="en-US" sz="2200" dirty="0">
                <a:latin typeface="Calibri" panose="020F0502020204030204" pitchFamily="34" charset="0"/>
                <a:ea typeface="Calibri" panose="020F0502020204030204" pitchFamily="34" charset="0"/>
              </a:rPr>
              <a:t> of the entire network and can allocate the available bandwidth more efficiently to the individual base stations.</a:t>
            </a:r>
          </a:p>
          <a:p>
            <a:pPr lvl="1"/>
            <a:r>
              <a:rPr lang="en-US" sz="2200" dirty="0">
                <a:latin typeface="Calibri" panose="020F0502020204030204" pitchFamily="34" charset="0"/>
                <a:ea typeface="Calibri" panose="020F0502020204030204" pitchFamily="34" charset="0"/>
              </a:rPr>
              <a:t>We can define the BSC  interface as part of the revision.</a:t>
            </a:r>
          </a:p>
          <a:p>
            <a:endParaRPr lang="en-US" sz="2600" dirty="0">
              <a:latin typeface="Calibri" panose="020F0502020204030204" pitchFamily="34" charset="0"/>
              <a:ea typeface="Calibri" panose="020F0502020204030204" pitchFamily="34" charset="0"/>
            </a:endParaRPr>
          </a:p>
          <a:p>
            <a:endParaRPr lang="en-IN" dirty="0"/>
          </a:p>
          <a:p>
            <a:endParaRPr lang="en-IN" dirty="0"/>
          </a:p>
        </p:txBody>
      </p:sp>
    </p:spTree>
    <p:extLst>
      <p:ext uri="{BB962C8B-B14F-4D97-AF65-F5344CB8AC3E}">
        <p14:creationId xmlns:p14="http://schemas.microsoft.com/office/powerpoint/2010/main" val="138910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803C99-8E8D-0566-C9FF-25F9E305BA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ED7D2D-802F-B6D4-CD3E-7E25D6D031AE}"/>
              </a:ext>
            </a:extLst>
          </p:cNvPr>
          <p:cNvSpPr>
            <a:spLocks noGrp="1"/>
          </p:cNvSpPr>
          <p:nvPr>
            <p:ph type="title"/>
          </p:nvPr>
        </p:nvSpPr>
        <p:spPr>
          <a:xfrm>
            <a:off x="838199" y="138223"/>
            <a:ext cx="10761921" cy="935665"/>
          </a:xfrm>
        </p:spPr>
        <p:txBody>
          <a:bodyPr/>
          <a:lstStyle/>
          <a:p>
            <a:pPr algn="ctr"/>
            <a:r>
              <a:rPr lang="en-IN" dirty="0"/>
              <a:t>Mobility &amp; Seamless Handover</a:t>
            </a:r>
          </a:p>
        </p:txBody>
      </p:sp>
      <p:sp>
        <p:nvSpPr>
          <p:cNvPr id="3" name="Content Placeholder 2">
            <a:extLst>
              <a:ext uri="{FF2B5EF4-FFF2-40B4-BE49-F238E27FC236}">
                <a16:creationId xmlns:a16="http://schemas.microsoft.com/office/drawing/2014/main" id="{D643B15D-8C3E-CDBC-F4E5-BF27A0D0BDEB}"/>
              </a:ext>
            </a:extLst>
          </p:cNvPr>
          <p:cNvSpPr>
            <a:spLocks noGrp="1"/>
          </p:cNvSpPr>
          <p:nvPr>
            <p:ph idx="1"/>
          </p:nvPr>
        </p:nvSpPr>
        <p:spPr>
          <a:xfrm>
            <a:off x="838200" y="1073888"/>
            <a:ext cx="10761920" cy="5103075"/>
          </a:xfrm>
        </p:spPr>
        <p:txBody>
          <a:bodyPr>
            <a:normAutofit fontScale="92500" lnSpcReduction="10000"/>
          </a:bodyPr>
          <a:lstStyle/>
          <a:p>
            <a:r>
              <a:rPr lang="en-US" dirty="0">
                <a:effectLst/>
                <a:latin typeface="Calibri" panose="020F0502020204030204" pitchFamily="34" charset="0"/>
                <a:ea typeface="Calibri" panose="020F0502020204030204" pitchFamily="34" charset="0"/>
              </a:rPr>
              <a:t>PtMP</a:t>
            </a:r>
          </a:p>
          <a:p>
            <a:pPr lvl="1"/>
            <a:r>
              <a:rPr lang="en-US" dirty="0">
                <a:effectLst/>
                <a:latin typeface="Calibri" panose="020F0502020204030204" pitchFamily="34" charset="0"/>
                <a:ea typeface="Calibri" panose="020F0502020204030204" pitchFamily="34" charset="0"/>
              </a:rPr>
              <a:t>Legacy Ieee802.16 PtMP defines procedures and messages for seamless handover of a remote from one Base Station to another.  The procedures involve the establishment of a second connection to a new BS before the remote is disconnected from the previous BS. </a:t>
            </a:r>
          </a:p>
          <a:p>
            <a:pPr lvl="1"/>
            <a:r>
              <a:rPr lang="en-US" dirty="0">
                <a:effectLst/>
                <a:latin typeface="Calibri" panose="020F0502020204030204" pitchFamily="34" charset="0"/>
                <a:ea typeface="Calibri" panose="020F0502020204030204" pitchFamily="34" charset="0"/>
              </a:rPr>
              <a:t>The bandwidth available in a narrow channels may not be sufficient to support the legacy handover procedures in a timely manner in a high-speed mobility scenario. </a:t>
            </a:r>
          </a:p>
          <a:p>
            <a:pPr lvl="1"/>
            <a:r>
              <a:rPr lang="en-US" dirty="0">
                <a:effectLst/>
                <a:latin typeface="Calibri" panose="020F0502020204030204" pitchFamily="34" charset="0"/>
                <a:ea typeface="Calibri" panose="020F0502020204030204" pitchFamily="34" charset="0"/>
              </a:rPr>
              <a:t>Note that seamless handover requires the addition of a central mobility management server which is not specified by ieee802.16 (such an entity referred to as ASN-GW, was specified by the WiMAX forum). We may want to look for an alternative solution which does not require a mobility management server.</a:t>
            </a:r>
          </a:p>
          <a:p>
            <a:r>
              <a:rPr lang="en-US" dirty="0">
                <a:effectLst/>
                <a:latin typeface="Calibri" panose="020F0502020204030204" pitchFamily="34" charset="0"/>
                <a:ea typeface="Calibri" panose="020F0502020204030204" pitchFamily="34" charset="0"/>
              </a:rPr>
              <a:t>DPP</a:t>
            </a:r>
          </a:p>
          <a:p>
            <a:pPr lvl="1"/>
            <a:r>
              <a:rPr lang="en-US" dirty="0">
                <a:effectLst/>
                <a:latin typeface="Calibri" panose="020F0502020204030204" pitchFamily="34" charset="0"/>
                <a:ea typeface="Calibri" panose="020F0502020204030204" pitchFamily="34" charset="0"/>
              </a:rPr>
              <a:t>The ieee802.16t DPP mode is connectionless and as such, the legacy procedures are not applicable. We may want to add specific handover requirements/procedure for DPP mobility.</a:t>
            </a:r>
          </a:p>
          <a:p>
            <a:endParaRPr lang="en-US" sz="3200" dirty="0">
              <a:latin typeface="Calibri" panose="020F0502020204030204" pitchFamily="34" charset="0"/>
              <a:ea typeface="Calibri" panose="020F0502020204030204" pitchFamily="34" charset="0"/>
            </a:endParaRPr>
          </a:p>
          <a:p>
            <a:endParaRPr lang="en-IN" dirty="0"/>
          </a:p>
          <a:p>
            <a:endParaRPr lang="en-IN" dirty="0"/>
          </a:p>
        </p:txBody>
      </p:sp>
    </p:spTree>
    <p:extLst>
      <p:ext uri="{BB962C8B-B14F-4D97-AF65-F5344CB8AC3E}">
        <p14:creationId xmlns:p14="http://schemas.microsoft.com/office/powerpoint/2010/main" val="2949326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6F54AB-396D-41A3-F7F0-8C4455E1A9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4D23DD-242F-4CC2-94F7-0C60D7270254}"/>
              </a:ext>
            </a:extLst>
          </p:cNvPr>
          <p:cNvSpPr>
            <a:spLocks noGrp="1"/>
          </p:cNvSpPr>
          <p:nvPr>
            <p:ph type="title"/>
          </p:nvPr>
        </p:nvSpPr>
        <p:spPr>
          <a:xfrm>
            <a:off x="838199" y="138223"/>
            <a:ext cx="10761921" cy="935665"/>
          </a:xfrm>
        </p:spPr>
        <p:txBody>
          <a:bodyPr>
            <a:normAutofit fontScale="90000"/>
          </a:bodyPr>
          <a:lstStyle/>
          <a:p>
            <a:pPr algn="ctr"/>
            <a:r>
              <a:rPr lang="en-IN" dirty="0"/>
              <a:t>MIMO, Beam Forming and other Smart Antenna Technologies</a:t>
            </a:r>
          </a:p>
        </p:txBody>
      </p:sp>
      <p:sp>
        <p:nvSpPr>
          <p:cNvPr id="3" name="Content Placeholder 2">
            <a:extLst>
              <a:ext uri="{FF2B5EF4-FFF2-40B4-BE49-F238E27FC236}">
                <a16:creationId xmlns:a16="http://schemas.microsoft.com/office/drawing/2014/main" id="{A8DA29A0-5680-5A80-3A15-9A8BD846EADC}"/>
              </a:ext>
            </a:extLst>
          </p:cNvPr>
          <p:cNvSpPr>
            <a:spLocks noGrp="1"/>
          </p:cNvSpPr>
          <p:nvPr>
            <p:ph idx="1"/>
          </p:nvPr>
        </p:nvSpPr>
        <p:spPr>
          <a:xfrm>
            <a:off x="838200" y="1616149"/>
            <a:ext cx="10655596" cy="4560814"/>
          </a:xfrm>
        </p:spPr>
        <p:txBody>
          <a:bodyPr>
            <a:normAutofit/>
          </a:bodyPr>
          <a:lstStyle/>
          <a:p>
            <a:r>
              <a:rPr lang="en-US" sz="3200" dirty="0">
                <a:latin typeface="Calibri" panose="020F0502020204030204" pitchFamily="34" charset="0"/>
                <a:ea typeface="Calibri" panose="020F0502020204030204" pitchFamily="34" charset="0"/>
              </a:rPr>
              <a:t>We may want to review the smart antenna requirements in ieee802.16-2017:</a:t>
            </a:r>
          </a:p>
          <a:p>
            <a:pPr lvl="1"/>
            <a:r>
              <a:rPr lang="en-US" sz="2800" dirty="0">
                <a:latin typeface="Calibri" panose="020F0502020204030204" pitchFamily="34" charset="0"/>
                <a:ea typeface="Calibri" panose="020F0502020204030204" pitchFamily="34" charset="0"/>
              </a:rPr>
              <a:t>The requirements  may not be up to date</a:t>
            </a:r>
          </a:p>
          <a:p>
            <a:pPr lvl="1"/>
            <a:r>
              <a:rPr lang="en-US" sz="2800" dirty="0">
                <a:latin typeface="Calibri" panose="020F0502020204030204" pitchFamily="34" charset="0"/>
                <a:ea typeface="Calibri" panose="020F0502020204030204" pitchFamily="34" charset="0"/>
              </a:rPr>
              <a:t>They may not be efficient in narrow channel scenarios.</a:t>
            </a:r>
          </a:p>
          <a:p>
            <a:endParaRPr lang="en-IN" dirty="0"/>
          </a:p>
          <a:p>
            <a:endParaRPr lang="en-IN" dirty="0"/>
          </a:p>
        </p:txBody>
      </p:sp>
    </p:spTree>
    <p:extLst>
      <p:ext uri="{BB962C8B-B14F-4D97-AF65-F5344CB8AC3E}">
        <p14:creationId xmlns:p14="http://schemas.microsoft.com/office/powerpoint/2010/main" val="2650249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35E85-3012-F17A-358B-5602C3A9F6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CDFFFC-DDBD-5C65-F2B6-9B5540962F62}"/>
              </a:ext>
            </a:extLst>
          </p:cNvPr>
          <p:cNvSpPr>
            <a:spLocks noGrp="1"/>
          </p:cNvSpPr>
          <p:nvPr>
            <p:ph type="title"/>
          </p:nvPr>
        </p:nvSpPr>
        <p:spPr>
          <a:xfrm>
            <a:off x="838199" y="138223"/>
            <a:ext cx="10761921" cy="935665"/>
          </a:xfrm>
        </p:spPr>
        <p:txBody>
          <a:bodyPr>
            <a:normAutofit/>
          </a:bodyPr>
          <a:lstStyle/>
          <a:p>
            <a:pPr algn="ctr"/>
            <a:r>
              <a:rPr lang="en-IN" dirty="0"/>
              <a:t>Low throughput short Messages Applications</a:t>
            </a:r>
          </a:p>
        </p:txBody>
      </p:sp>
      <p:sp>
        <p:nvSpPr>
          <p:cNvPr id="3" name="Content Placeholder 2">
            <a:extLst>
              <a:ext uri="{FF2B5EF4-FFF2-40B4-BE49-F238E27FC236}">
                <a16:creationId xmlns:a16="http://schemas.microsoft.com/office/drawing/2014/main" id="{50E5193A-722B-FA58-41F9-6A857E4AEC5B}"/>
              </a:ext>
            </a:extLst>
          </p:cNvPr>
          <p:cNvSpPr>
            <a:spLocks noGrp="1"/>
          </p:cNvSpPr>
          <p:nvPr>
            <p:ph idx="1"/>
          </p:nvPr>
        </p:nvSpPr>
        <p:spPr>
          <a:xfrm>
            <a:off x="838200" y="1329070"/>
            <a:ext cx="10761920" cy="4847893"/>
          </a:xfrm>
        </p:spPr>
        <p:txBody>
          <a:bodyPr>
            <a:normAutofit/>
          </a:bodyPr>
          <a:lstStyle/>
          <a:p>
            <a:r>
              <a:rPr lang="en-US" dirty="0">
                <a:effectLst/>
                <a:latin typeface="Calibri" panose="020F0502020204030204" pitchFamily="34" charset="0"/>
                <a:ea typeface="Calibri" panose="020F0502020204030204" pitchFamily="34" charset="0"/>
                <a:cs typeface="Arial" panose="020B0604020202020204" pitchFamily="34" charset="0"/>
              </a:rPr>
              <a:t>The total throughput may still be high relative to the channel bandwidth because of the number of devices/applications running concurrently on the same channel may be high.</a:t>
            </a:r>
          </a:p>
          <a:p>
            <a:r>
              <a:rPr lang="en-US" dirty="0">
                <a:effectLst/>
                <a:latin typeface="Calibri" panose="020F0502020204030204" pitchFamily="34" charset="0"/>
                <a:ea typeface="Calibri" panose="020F0502020204030204" pitchFamily="34" charset="0"/>
                <a:cs typeface="Arial" panose="020B0604020202020204" pitchFamily="34" charset="0"/>
              </a:rPr>
              <a:t> Due to the length of the message, the ieee802.16 PDU overhead becomes significant, and the frequency utilization becomes low. Concatenation of multiple payloads in one frame may not be allowed if the application is time-critical.</a:t>
            </a:r>
          </a:p>
          <a:p>
            <a:endParaRPr lang="en-US" sz="2000" dirty="0">
              <a:effectLst/>
              <a:latin typeface="Calibri" panose="020F0502020204030204" pitchFamily="34" charset="0"/>
              <a:ea typeface="Calibri" panose="020F0502020204030204" pitchFamily="34" charset="0"/>
            </a:endParaRPr>
          </a:p>
          <a:p>
            <a:endParaRPr lang="en-IN" dirty="0"/>
          </a:p>
          <a:p>
            <a:endParaRPr lang="en-IN" dirty="0"/>
          </a:p>
        </p:txBody>
      </p:sp>
    </p:spTree>
    <p:extLst>
      <p:ext uri="{BB962C8B-B14F-4D97-AF65-F5344CB8AC3E}">
        <p14:creationId xmlns:p14="http://schemas.microsoft.com/office/powerpoint/2010/main" val="1212231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421A21-F9A3-4835-4803-6C5F6B68D7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9FF7A8-A9B4-5BA5-4C09-5DA31F60A175}"/>
              </a:ext>
            </a:extLst>
          </p:cNvPr>
          <p:cNvSpPr>
            <a:spLocks noGrp="1"/>
          </p:cNvSpPr>
          <p:nvPr>
            <p:ph type="title"/>
          </p:nvPr>
        </p:nvSpPr>
        <p:spPr>
          <a:xfrm>
            <a:off x="838199" y="138223"/>
            <a:ext cx="10761921" cy="935665"/>
          </a:xfrm>
        </p:spPr>
        <p:txBody>
          <a:bodyPr>
            <a:normAutofit/>
          </a:bodyPr>
          <a:lstStyle/>
          <a:p>
            <a:pPr algn="ctr"/>
            <a:r>
              <a:rPr lang="en-IN" dirty="0"/>
              <a:t>Add Push to Talk Digitized Voice Application</a:t>
            </a:r>
          </a:p>
        </p:txBody>
      </p:sp>
      <p:sp>
        <p:nvSpPr>
          <p:cNvPr id="3" name="Content Placeholder 2">
            <a:extLst>
              <a:ext uri="{FF2B5EF4-FFF2-40B4-BE49-F238E27FC236}">
                <a16:creationId xmlns:a16="http://schemas.microsoft.com/office/drawing/2014/main" id="{4FAE9358-992A-27BE-8AAD-804EB25537F4}"/>
              </a:ext>
            </a:extLst>
          </p:cNvPr>
          <p:cNvSpPr>
            <a:spLocks noGrp="1"/>
          </p:cNvSpPr>
          <p:nvPr>
            <p:ph idx="1"/>
          </p:nvPr>
        </p:nvSpPr>
        <p:spPr>
          <a:xfrm>
            <a:off x="838200" y="1329070"/>
            <a:ext cx="10761920" cy="4847893"/>
          </a:xfrm>
        </p:spPr>
        <p:txBody>
          <a:bodyPr>
            <a:normAutofit lnSpcReduction="10000"/>
          </a:bodyPr>
          <a:lstStyle/>
          <a:p>
            <a:r>
              <a:rPr lang="en-US" sz="3200" dirty="0">
                <a:latin typeface="Calibri" panose="020F0502020204030204" pitchFamily="34" charset="0"/>
                <a:ea typeface="Calibri" panose="020F0502020204030204" pitchFamily="34" charset="0"/>
                <a:cs typeface="Arial" panose="020B0604020202020204" pitchFamily="34" charset="0"/>
              </a:rPr>
              <a:t>A low bit rate compressed digital voice, e.g., AMBE+2 at rate 2,450 bps with 20 </a:t>
            </a:r>
            <a:r>
              <a:rPr lang="en-US" sz="3200" dirty="0" err="1">
                <a:latin typeface="Calibri" panose="020F0502020204030204" pitchFamily="34" charset="0"/>
                <a:ea typeface="Calibri" panose="020F0502020204030204" pitchFamily="34" charset="0"/>
                <a:cs typeface="Arial" panose="020B0604020202020204" pitchFamily="34" charset="0"/>
              </a:rPr>
              <a:t>ms</a:t>
            </a:r>
            <a:r>
              <a:rPr lang="en-US" sz="3200" dirty="0">
                <a:latin typeface="Calibri" panose="020F0502020204030204" pitchFamily="34" charset="0"/>
                <a:ea typeface="Calibri" panose="020F0502020204030204" pitchFamily="34" charset="0"/>
                <a:cs typeface="Arial" panose="020B0604020202020204" pitchFamily="34" charset="0"/>
              </a:rPr>
              <a:t> voice packets, 49 voice bits per packet. </a:t>
            </a:r>
          </a:p>
          <a:p>
            <a:r>
              <a:rPr lang="en-US" sz="3200" dirty="0">
                <a:latin typeface="Calibri" panose="020F0502020204030204" pitchFamily="34" charset="0"/>
                <a:ea typeface="Calibri" panose="020F0502020204030204" pitchFamily="34" charset="0"/>
                <a:cs typeface="Arial" panose="020B0604020202020204" pitchFamily="34" charset="0"/>
              </a:rPr>
              <a:t>Multiple multicast groups. In each group, only one participant can transmit at one time while all the rest are in listening mode. </a:t>
            </a:r>
          </a:p>
          <a:p>
            <a:r>
              <a:rPr lang="en-US" sz="3200" dirty="0">
                <a:latin typeface="Calibri" panose="020F0502020204030204" pitchFamily="34" charset="0"/>
                <a:ea typeface="Calibri" panose="020F0502020204030204" pitchFamily="34" charset="0"/>
                <a:cs typeface="Arial" panose="020B0604020202020204" pitchFamily="34" charset="0"/>
              </a:rPr>
              <a:t>A participant can only transmit in a multicast group if the group is idle. Switch of the PTT button triggers the activation of the multicast group. </a:t>
            </a:r>
          </a:p>
          <a:p>
            <a:r>
              <a:rPr lang="en-US" sz="3200" dirty="0">
                <a:latin typeface="Calibri" panose="020F0502020204030204" pitchFamily="34" charset="0"/>
                <a:ea typeface="Calibri" panose="020F0502020204030204" pitchFamily="34" charset="0"/>
                <a:cs typeface="Arial" panose="020B0604020202020204" pitchFamily="34" charset="0"/>
              </a:rPr>
              <a:t>Functional equivalent PTT and Squelch signals are used to control the operation of the multicast group.</a:t>
            </a:r>
          </a:p>
          <a:p>
            <a:pPr marL="0" indent="0">
              <a:buNone/>
            </a:pPr>
            <a:endParaRPr lang="en-IN" dirty="0"/>
          </a:p>
          <a:p>
            <a:endParaRPr lang="en-IN" dirty="0"/>
          </a:p>
        </p:txBody>
      </p:sp>
    </p:spTree>
    <p:extLst>
      <p:ext uri="{BB962C8B-B14F-4D97-AF65-F5344CB8AC3E}">
        <p14:creationId xmlns:p14="http://schemas.microsoft.com/office/powerpoint/2010/main" val="3160653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A0490-05EE-5E9B-713B-5C90C61810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DC08BF-D7B3-F0D9-A81A-40E79A0909F4}"/>
              </a:ext>
            </a:extLst>
          </p:cNvPr>
          <p:cNvSpPr>
            <a:spLocks noGrp="1"/>
          </p:cNvSpPr>
          <p:nvPr>
            <p:ph type="title"/>
          </p:nvPr>
        </p:nvSpPr>
        <p:spPr>
          <a:xfrm>
            <a:off x="838199" y="138223"/>
            <a:ext cx="10761921" cy="935665"/>
          </a:xfrm>
        </p:spPr>
        <p:txBody>
          <a:bodyPr>
            <a:normAutofit/>
          </a:bodyPr>
          <a:lstStyle/>
          <a:p>
            <a:pPr algn="ctr"/>
            <a:r>
              <a:rPr lang="en-IN" dirty="0"/>
              <a:t>Coexistence in Grey Channels</a:t>
            </a:r>
          </a:p>
        </p:txBody>
      </p:sp>
      <p:sp>
        <p:nvSpPr>
          <p:cNvPr id="3" name="Content Placeholder 2">
            <a:extLst>
              <a:ext uri="{FF2B5EF4-FFF2-40B4-BE49-F238E27FC236}">
                <a16:creationId xmlns:a16="http://schemas.microsoft.com/office/drawing/2014/main" id="{9B83151D-08B1-6545-476C-FA23E2FBE886}"/>
              </a:ext>
            </a:extLst>
          </p:cNvPr>
          <p:cNvSpPr>
            <a:spLocks noGrp="1"/>
          </p:cNvSpPr>
          <p:nvPr>
            <p:ph idx="1"/>
          </p:nvPr>
        </p:nvSpPr>
        <p:spPr>
          <a:xfrm>
            <a:off x="838200" y="1329070"/>
            <a:ext cx="10761920" cy="4847893"/>
          </a:xfrm>
        </p:spPr>
        <p:txBody>
          <a:bodyPr>
            <a:normAutofit fontScale="92500" lnSpcReduction="10000"/>
          </a:bodyPr>
          <a:lstStyle/>
          <a:p>
            <a:r>
              <a:rPr lang="en-US" sz="3200" dirty="0">
                <a:latin typeface="Calibri" panose="020F0502020204030204" pitchFamily="34" charset="0"/>
                <a:ea typeface="Calibri" panose="020F0502020204030204" pitchFamily="34" charset="0"/>
                <a:cs typeface="Arial" panose="020B0604020202020204" pitchFamily="34" charset="0"/>
              </a:rPr>
              <a:t>Many VHF/UHF channels are used today for Push to Talk analog and digital voice. The utilization of the channels however is often very low.</a:t>
            </a:r>
          </a:p>
          <a:p>
            <a:r>
              <a:rPr lang="en-US" sz="3200" dirty="0">
                <a:latin typeface="Calibri" panose="020F0502020204030204" pitchFamily="34" charset="0"/>
                <a:ea typeface="Calibri" panose="020F0502020204030204" pitchFamily="34" charset="0"/>
                <a:cs typeface="Arial" panose="020B0604020202020204" pitchFamily="34" charset="0"/>
              </a:rPr>
              <a:t>The term “Gray Channels” refers to low utilization voice channel (utilization typically &lt; 5%) which can be used most of the time for data applications. </a:t>
            </a:r>
          </a:p>
          <a:p>
            <a:r>
              <a:rPr lang="en-US" sz="3200" dirty="0">
                <a:latin typeface="Calibri" panose="020F0502020204030204" pitchFamily="34" charset="0"/>
                <a:ea typeface="Calibri" panose="020F0502020204030204" pitchFamily="34" charset="0"/>
                <a:cs typeface="Arial" panose="020B0604020202020204" pitchFamily="34" charset="0"/>
              </a:rPr>
              <a:t>In gray channels, voice is considered higher priority than data. As such:</a:t>
            </a:r>
          </a:p>
          <a:p>
            <a:pPr lvl="1"/>
            <a:r>
              <a:rPr lang="en-US" sz="2800" dirty="0">
                <a:latin typeface="Calibri" panose="020F0502020204030204" pitchFamily="34" charset="0"/>
                <a:ea typeface="Calibri" panose="020F0502020204030204" pitchFamily="34" charset="0"/>
                <a:cs typeface="Arial" panose="020B0604020202020204" pitchFamily="34" charset="0"/>
              </a:rPr>
              <a:t>Start of data transmission is subject to no voice activity</a:t>
            </a:r>
          </a:p>
          <a:p>
            <a:pPr lvl="1"/>
            <a:r>
              <a:rPr lang="en-US" sz="2800" dirty="0">
                <a:latin typeface="Calibri" panose="020F0502020204030204" pitchFamily="34" charset="0"/>
                <a:ea typeface="Calibri" panose="020F0502020204030204" pitchFamily="34" charset="0"/>
                <a:cs typeface="Arial" panose="020B0604020202020204" pitchFamily="34" charset="0"/>
              </a:rPr>
              <a:t>A data application should stop once start of voice activity is detected.</a:t>
            </a:r>
          </a:p>
          <a:p>
            <a:pPr lvl="1"/>
            <a:r>
              <a:rPr lang="en-US" sz="2800" dirty="0">
                <a:latin typeface="Calibri" panose="020F0502020204030204" pitchFamily="34" charset="0"/>
                <a:ea typeface="Calibri" panose="020F0502020204030204" pitchFamily="34" charset="0"/>
                <a:cs typeface="Arial" panose="020B0604020202020204" pitchFamily="34" charset="0"/>
              </a:rPr>
              <a:t>Data application should have no impact </a:t>
            </a:r>
            <a:r>
              <a:rPr lang="en-US" sz="2800">
                <a:latin typeface="Calibri" panose="020F0502020204030204" pitchFamily="34" charset="0"/>
                <a:ea typeface="Calibri" panose="020F0502020204030204" pitchFamily="34" charset="0"/>
                <a:cs typeface="Arial" panose="020B0604020202020204" pitchFamily="34" charset="0"/>
              </a:rPr>
              <a:t>on voice users.</a:t>
            </a:r>
            <a:endParaRPr lang="en-US" sz="2800" dirty="0">
              <a:latin typeface="Calibri" panose="020F0502020204030204" pitchFamily="34" charset="0"/>
              <a:ea typeface="Calibri" panose="020F0502020204030204" pitchFamily="34" charset="0"/>
              <a:cs typeface="Arial" panose="020B0604020202020204" pitchFamily="34" charset="0"/>
            </a:endParaRPr>
          </a:p>
          <a:p>
            <a:endParaRPr lang="en-IN" dirty="0"/>
          </a:p>
          <a:p>
            <a:endParaRPr lang="en-IN" dirty="0"/>
          </a:p>
        </p:txBody>
      </p:sp>
    </p:spTree>
    <p:extLst>
      <p:ext uri="{BB962C8B-B14F-4D97-AF65-F5344CB8AC3E}">
        <p14:creationId xmlns:p14="http://schemas.microsoft.com/office/powerpoint/2010/main" val="2983675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8442783D86D05428C635544DC581583" ma:contentTypeVersion="17" ma:contentTypeDescription="Create a new document." ma:contentTypeScope="" ma:versionID="6d9ff34398e4ed964c289ad3e7cd1c10">
  <xsd:schema xmlns:xsd="http://www.w3.org/2001/XMLSchema" xmlns:xs="http://www.w3.org/2001/XMLSchema" xmlns:p="http://schemas.microsoft.com/office/2006/metadata/properties" xmlns:ns3="b0aed94f-d7bf-4fa0-8e52-e0ef1b5bdde2" xmlns:ns4="897a05b6-f645-4125-a04e-bb33ebf270e2" targetNamespace="http://schemas.microsoft.com/office/2006/metadata/properties" ma:root="true" ma:fieldsID="849f98c7770f40af5612ccf5d0c4bd3a" ns3:_="" ns4:_="">
    <xsd:import namespace="b0aed94f-d7bf-4fa0-8e52-e0ef1b5bdde2"/>
    <xsd:import namespace="897a05b6-f645-4125-a04e-bb33ebf270e2"/>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MediaServiceSearchPropertie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aed94f-d7bf-4fa0-8e52-e0ef1b5bdde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7a05b6-f645-4125-a04e-bb33ebf270e2"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SharingHintHash" ma:index="13"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b0aed94f-d7bf-4fa0-8e52-e0ef1b5bdde2" xsi:nil="true"/>
  </documentManagement>
</p:properties>
</file>

<file path=customXml/itemProps1.xml><?xml version="1.0" encoding="utf-8"?>
<ds:datastoreItem xmlns:ds="http://schemas.openxmlformats.org/officeDocument/2006/customXml" ds:itemID="{49B5CC21-8AAD-4A2E-962D-8A2D1463DD20}">
  <ds:schemaRefs>
    <ds:schemaRef ds:uri="http://schemas.microsoft.com/sharepoint/v3/contenttype/forms"/>
  </ds:schemaRefs>
</ds:datastoreItem>
</file>

<file path=customXml/itemProps2.xml><?xml version="1.0" encoding="utf-8"?>
<ds:datastoreItem xmlns:ds="http://schemas.openxmlformats.org/officeDocument/2006/customXml" ds:itemID="{94E05B1C-2C79-4C0E-B0A0-65E9FE2695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aed94f-d7bf-4fa0-8e52-e0ef1b5bdde2"/>
    <ds:schemaRef ds:uri="897a05b6-f645-4125-a04e-bb33ebf270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4F2A75-2A40-4C1D-B7F2-C3D9F832246D}">
  <ds:schemaRefs>
    <ds:schemaRef ds:uri="http://schemas.microsoft.com/office/infopath/2007/PartnerControls"/>
    <ds:schemaRef ds:uri="http://schemas.microsoft.com/office/2006/documentManagement/types"/>
    <ds:schemaRef ds:uri="897a05b6-f645-4125-a04e-bb33ebf270e2"/>
    <ds:schemaRef ds:uri="http://purl.org/dc/elements/1.1/"/>
    <ds:schemaRef ds:uri="http://purl.org/dc/dcmitype/"/>
    <ds:schemaRef ds:uri="http://schemas.microsoft.com/office/2006/metadata/properties"/>
    <ds:schemaRef ds:uri="http://schemas.openxmlformats.org/package/2006/metadata/core-properties"/>
    <ds:schemaRef ds:uri="b0aed94f-d7bf-4fa0-8e52-e0ef1b5bdde2"/>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318</TotalTime>
  <Words>766</Words>
  <Application>Microsoft Office PowerPoint</Application>
  <PresentationFormat>Widescreen</PresentationFormat>
  <Paragraphs>45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        Proposed Areas for the IEEE802.16 Revision </vt:lpstr>
      <vt:lpstr>IEEE802.16 Revision Objective</vt:lpstr>
      <vt:lpstr>Focus Areas for Revision</vt:lpstr>
      <vt:lpstr>Focus Areas for Revision (cont.)</vt:lpstr>
      <vt:lpstr>Mobility &amp; Seamless Handover</vt:lpstr>
      <vt:lpstr>MIMO, Beam Forming and other Smart Antenna Technologies</vt:lpstr>
      <vt:lpstr>Low throughput short Messages Applications</vt:lpstr>
      <vt:lpstr>Add Push to Talk Digitized Voice Application</vt:lpstr>
      <vt:lpstr>Coexistence in Grey Channels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DPP Relative Changes Since 30 May 2023</dc:title>
  <dc:creator>Vishal Kalkundrikar</dc:creator>
  <cp:lastModifiedBy>Menashe Shahar</cp:lastModifiedBy>
  <cp:revision>9</cp:revision>
  <dcterms:created xsi:type="dcterms:W3CDTF">2023-07-10T13:18:45Z</dcterms:created>
  <dcterms:modified xsi:type="dcterms:W3CDTF">2025-03-11T13:50:09Z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0x01010028442783D86D05428C635544DC581583</vt:lpwstr>
  </property>
</Properties>
</file>