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9" r:id="rId2"/>
    <p:sldId id="258" r:id="rId3"/>
    <p:sldId id="273" r:id="rId4"/>
    <p:sldId id="272" r:id="rId5"/>
    <p:sldId id="301" r:id="rId6"/>
    <p:sldId id="302" r:id="rId7"/>
    <p:sldId id="288" r:id="rId8"/>
    <p:sldId id="289" r:id="rId9"/>
    <p:sldId id="292" r:id="rId10"/>
    <p:sldId id="294" r:id="rId11"/>
    <p:sldId id="293" r:id="rId12"/>
    <p:sldId id="296" r:id="rId13"/>
    <p:sldId id="295" r:id="rId14"/>
    <p:sldId id="297" r:id="rId15"/>
    <p:sldId id="298" r:id="rId16"/>
    <p:sldId id="299" r:id="rId17"/>
    <p:sldId id="300" r:id="rId18"/>
    <p:sldId id="287" r:id="rId19"/>
    <p:sldId id="284" r:id="rId20"/>
    <p:sldId id="28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77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4D61D05-4E7A-42CC-A7D1-9D4970C2F4CF}"/>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3075" name="Rectangle 3">
            <a:extLst>
              <a:ext uri="{FF2B5EF4-FFF2-40B4-BE49-F238E27FC236}">
                <a16:creationId xmlns:a16="http://schemas.microsoft.com/office/drawing/2014/main" id="{83657DA0-072C-4296-B629-B3B9643F6EBF}"/>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3076" name="Rectangle 4">
            <a:extLst>
              <a:ext uri="{FF2B5EF4-FFF2-40B4-BE49-F238E27FC236}">
                <a16:creationId xmlns:a16="http://schemas.microsoft.com/office/drawing/2014/main" id="{E72D5E50-5404-4673-AFEC-44385A49756D}"/>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de-DE"/>
              <a:t>&lt;author&gt;, &lt;company&gt;</a:t>
            </a:r>
          </a:p>
        </p:txBody>
      </p:sp>
      <p:sp>
        <p:nvSpPr>
          <p:cNvPr id="3077" name="Rectangle 5">
            <a:extLst>
              <a:ext uri="{FF2B5EF4-FFF2-40B4-BE49-F238E27FC236}">
                <a16:creationId xmlns:a16="http://schemas.microsoft.com/office/drawing/2014/main" id="{08F7C92F-A0E8-46AE-A076-3181934C8084}"/>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de-DE"/>
              <a:t>Page </a:t>
            </a:r>
            <a:fld id="{3164EA27-FEF6-4640-8C0D-879B06BB6087}" type="slidenum">
              <a:rPr lang="en-US" altLang="de-DE"/>
              <a:pPr/>
              <a:t>‹Nr.›</a:t>
            </a:fld>
            <a:endParaRPr lang="en-US" altLang="de-DE"/>
          </a:p>
        </p:txBody>
      </p:sp>
      <p:sp>
        <p:nvSpPr>
          <p:cNvPr id="3078" name="Line 6">
            <a:extLst>
              <a:ext uri="{FF2B5EF4-FFF2-40B4-BE49-F238E27FC236}">
                <a16:creationId xmlns:a16="http://schemas.microsoft.com/office/drawing/2014/main" id="{2FE5E839-8B41-420E-812C-C94A9DBB0BDB}"/>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39860D-F818-4AD0-AB6C-402494C18AF9}"/>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a:extLst>
              <a:ext uri="{FF2B5EF4-FFF2-40B4-BE49-F238E27FC236}">
                <a16:creationId xmlns:a16="http://schemas.microsoft.com/office/drawing/2014/main" id="{C6AF2820-8255-4A73-A647-18A827F20A86}"/>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99A110E8-A58F-47DF-82D8-72128799AA49}"/>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de-DE"/>
              <a:t>doc.: IEEE 802.15-&lt;doc#&gt;</a:t>
            </a:r>
          </a:p>
        </p:txBody>
      </p:sp>
      <p:sp>
        <p:nvSpPr>
          <p:cNvPr id="2051" name="Rectangle 3">
            <a:extLst>
              <a:ext uri="{FF2B5EF4-FFF2-40B4-BE49-F238E27FC236}">
                <a16:creationId xmlns:a16="http://schemas.microsoft.com/office/drawing/2014/main" id="{B91AB7FC-5CF0-440E-85C8-AD80F6BAE45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de-DE"/>
              <a:t>&lt;month year&gt;</a:t>
            </a:r>
          </a:p>
        </p:txBody>
      </p:sp>
      <p:sp>
        <p:nvSpPr>
          <p:cNvPr id="2052" name="Rectangle 4">
            <a:extLst>
              <a:ext uri="{FF2B5EF4-FFF2-40B4-BE49-F238E27FC236}">
                <a16:creationId xmlns:a16="http://schemas.microsoft.com/office/drawing/2014/main" id="{96302B76-6F59-4A3F-B23C-3B8071A8C675}"/>
              </a:ext>
            </a:extLst>
          </p:cNvPr>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E0D59036-F4F7-4B4B-8FEF-F7D5B32AD7C1}"/>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2054" name="Rectangle 6">
            <a:extLst>
              <a:ext uri="{FF2B5EF4-FFF2-40B4-BE49-F238E27FC236}">
                <a16:creationId xmlns:a16="http://schemas.microsoft.com/office/drawing/2014/main" id="{ABA85D3C-0680-4517-BF51-6CAA49283DCA}"/>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de-DE"/>
              <a:t>&lt;author&gt;, &lt;company&gt;</a:t>
            </a:r>
          </a:p>
        </p:txBody>
      </p:sp>
      <p:sp>
        <p:nvSpPr>
          <p:cNvPr id="2055" name="Rectangle 7">
            <a:extLst>
              <a:ext uri="{FF2B5EF4-FFF2-40B4-BE49-F238E27FC236}">
                <a16:creationId xmlns:a16="http://schemas.microsoft.com/office/drawing/2014/main" id="{3C4026CA-6801-4398-9144-CFB4D6039B1C}"/>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de-DE"/>
              <a:t>Page </a:t>
            </a:r>
            <a:fld id="{EFAC1439-5F0A-40FA-92AD-90905B2E6BFF}" type="slidenum">
              <a:rPr lang="en-US" altLang="de-DE"/>
              <a:pPr/>
              <a:t>‹Nr.›</a:t>
            </a:fld>
            <a:endParaRPr lang="en-US" altLang="de-DE"/>
          </a:p>
        </p:txBody>
      </p:sp>
      <p:sp>
        <p:nvSpPr>
          <p:cNvPr id="2056" name="Rectangle 8">
            <a:extLst>
              <a:ext uri="{FF2B5EF4-FFF2-40B4-BE49-F238E27FC236}">
                <a16:creationId xmlns:a16="http://schemas.microsoft.com/office/drawing/2014/main" id="{73AE787B-5716-4FC8-B617-0188CF4201A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2057" name="Line 9">
            <a:extLst>
              <a:ext uri="{FF2B5EF4-FFF2-40B4-BE49-F238E27FC236}">
                <a16:creationId xmlns:a16="http://schemas.microsoft.com/office/drawing/2014/main" id="{191E9835-244A-4944-ACBC-BEEC2AE751D3}"/>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4B324725-2D11-4B74-B85E-AA7940F1721A}"/>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3453FD-CB32-4F2F-94A1-7F07E6B23385}"/>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endParaRPr lang="en-US"/>
          </a:p>
        </p:txBody>
      </p:sp>
      <p:sp>
        <p:nvSpPr>
          <p:cNvPr id="3" name="Untertitel 2">
            <a:extLst>
              <a:ext uri="{FF2B5EF4-FFF2-40B4-BE49-F238E27FC236}">
                <a16:creationId xmlns:a16="http://schemas.microsoft.com/office/drawing/2014/main" id="{55A16AB2-97C3-4B6E-8640-EF1585687803}"/>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4" name="Datumsplatzhalter 3">
            <a:extLst>
              <a:ext uri="{FF2B5EF4-FFF2-40B4-BE49-F238E27FC236}">
                <a16:creationId xmlns:a16="http://schemas.microsoft.com/office/drawing/2014/main" id="{BF0C954A-02BC-494B-93BE-45EA15E26F6E}"/>
              </a:ext>
            </a:extLst>
          </p:cNvPr>
          <p:cNvSpPr>
            <a:spLocks noGrp="1"/>
          </p:cNvSpPr>
          <p:nvPr>
            <p:ph type="dt" sz="half" idx="10"/>
          </p:nvPr>
        </p:nvSpPr>
        <p:spPr/>
        <p:txBody>
          <a:bodyPr/>
          <a:lstStyle>
            <a:lvl1pPr>
              <a:defRPr/>
            </a:lvl1pPr>
          </a:lstStyle>
          <a:p>
            <a:r>
              <a:rPr lang="de-DE" altLang="de-DE"/>
              <a:t>Mar. 2025</a:t>
            </a:r>
            <a:endParaRPr lang="en-US" altLang="de-DE"/>
          </a:p>
        </p:txBody>
      </p:sp>
      <p:sp>
        <p:nvSpPr>
          <p:cNvPr id="5" name="Fußzeilenplatzhalter 4">
            <a:extLst>
              <a:ext uri="{FF2B5EF4-FFF2-40B4-BE49-F238E27FC236}">
                <a16:creationId xmlns:a16="http://schemas.microsoft.com/office/drawing/2014/main" id="{C641A79F-4D1D-4BF7-BBF7-89691E7A1574}"/>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A255B72E-61E0-4636-A128-FC61A6EADD0C}"/>
              </a:ext>
            </a:extLst>
          </p:cNvPr>
          <p:cNvSpPr>
            <a:spLocks noGrp="1"/>
          </p:cNvSpPr>
          <p:nvPr>
            <p:ph type="sldNum" sz="quarter" idx="12"/>
          </p:nvPr>
        </p:nvSpPr>
        <p:spPr/>
        <p:txBody>
          <a:bodyPr/>
          <a:lstStyle>
            <a:lvl1pPr>
              <a:defRPr/>
            </a:lvl1pPr>
          </a:lstStyle>
          <a:p>
            <a:r>
              <a:rPr lang="en-US" altLang="de-DE"/>
              <a:t>Slide </a:t>
            </a:r>
            <a:fld id="{C459935B-82CD-4ACC-9993-E5D0D185498E}" type="slidenum">
              <a:rPr lang="en-US" altLang="de-DE"/>
              <a:pPr/>
              <a:t>‹Nr.›</a:t>
            </a:fld>
            <a:endParaRPr lang="en-US" altLang="de-DE"/>
          </a:p>
        </p:txBody>
      </p:sp>
    </p:spTree>
    <p:extLst>
      <p:ext uri="{BB962C8B-B14F-4D97-AF65-F5344CB8AC3E}">
        <p14:creationId xmlns:p14="http://schemas.microsoft.com/office/powerpoint/2010/main" val="2587856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3B0228-7903-46E1-A743-8588BD08F582}"/>
              </a:ext>
            </a:extLst>
          </p:cNvPr>
          <p:cNvSpPr>
            <a:spLocks noGrp="1"/>
          </p:cNvSpPr>
          <p:nvPr>
            <p:ph type="title"/>
          </p:nvPr>
        </p:nvSpPr>
        <p:spPr/>
        <p:txBody>
          <a:bodyPr/>
          <a:lstStyle/>
          <a:p>
            <a:r>
              <a:rPr lang="de-DE"/>
              <a:t>Mastertitelformat bearbeiten</a:t>
            </a:r>
            <a:endParaRPr lang="en-US"/>
          </a:p>
        </p:txBody>
      </p:sp>
      <p:sp>
        <p:nvSpPr>
          <p:cNvPr id="3" name="Vertikaler Textplatzhalter 2">
            <a:extLst>
              <a:ext uri="{FF2B5EF4-FFF2-40B4-BE49-F238E27FC236}">
                <a16:creationId xmlns:a16="http://schemas.microsoft.com/office/drawing/2014/main" id="{91842B4E-9B6D-4EDF-9ADC-A6F7FAF9CB46}"/>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C5E1191C-19CC-45A2-AC12-37CD88E6CCB7}"/>
              </a:ext>
            </a:extLst>
          </p:cNvPr>
          <p:cNvSpPr>
            <a:spLocks noGrp="1"/>
          </p:cNvSpPr>
          <p:nvPr>
            <p:ph type="dt" sz="half" idx="10"/>
          </p:nvPr>
        </p:nvSpPr>
        <p:spPr/>
        <p:txBody>
          <a:bodyPr/>
          <a:lstStyle>
            <a:lvl1pPr>
              <a:defRPr/>
            </a:lvl1pPr>
          </a:lstStyle>
          <a:p>
            <a:r>
              <a:rPr lang="de-DE" altLang="de-DE"/>
              <a:t>Mar. 2025</a:t>
            </a:r>
            <a:endParaRPr lang="en-US" altLang="de-DE"/>
          </a:p>
        </p:txBody>
      </p:sp>
      <p:sp>
        <p:nvSpPr>
          <p:cNvPr id="5" name="Fußzeilenplatzhalter 4">
            <a:extLst>
              <a:ext uri="{FF2B5EF4-FFF2-40B4-BE49-F238E27FC236}">
                <a16:creationId xmlns:a16="http://schemas.microsoft.com/office/drawing/2014/main" id="{6DE9C703-8C92-4A94-AD61-8D0DC2470758}"/>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0D3E2D85-51A0-4331-A3F2-BD4D8A775671}"/>
              </a:ext>
            </a:extLst>
          </p:cNvPr>
          <p:cNvSpPr>
            <a:spLocks noGrp="1"/>
          </p:cNvSpPr>
          <p:nvPr>
            <p:ph type="sldNum" sz="quarter" idx="12"/>
          </p:nvPr>
        </p:nvSpPr>
        <p:spPr/>
        <p:txBody>
          <a:bodyPr/>
          <a:lstStyle>
            <a:lvl1pPr>
              <a:defRPr/>
            </a:lvl1pPr>
          </a:lstStyle>
          <a:p>
            <a:r>
              <a:rPr lang="en-US" altLang="de-DE"/>
              <a:t>Slide </a:t>
            </a:r>
            <a:fld id="{490A874B-51B8-40F1-8355-DC73D4920AF4}" type="slidenum">
              <a:rPr lang="en-US" altLang="de-DE"/>
              <a:pPr/>
              <a:t>‹Nr.›</a:t>
            </a:fld>
            <a:endParaRPr lang="en-US" altLang="de-DE"/>
          </a:p>
        </p:txBody>
      </p:sp>
    </p:spTree>
    <p:extLst>
      <p:ext uri="{BB962C8B-B14F-4D97-AF65-F5344CB8AC3E}">
        <p14:creationId xmlns:p14="http://schemas.microsoft.com/office/powerpoint/2010/main" val="2914295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16BBE6A7-3A46-43F4-A67A-A95DDBAD9BEB}"/>
              </a:ext>
            </a:extLst>
          </p:cNvPr>
          <p:cNvSpPr>
            <a:spLocks noGrp="1"/>
          </p:cNvSpPr>
          <p:nvPr>
            <p:ph type="title" orient="vert"/>
          </p:nvPr>
        </p:nvSpPr>
        <p:spPr>
          <a:xfrm>
            <a:off x="6515100" y="685800"/>
            <a:ext cx="1943100" cy="5410200"/>
          </a:xfrm>
        </p:spPr>
        <p:txBody>
          <a:bodyPr vert="eaVert"/>
          <a:lstStyle/>
          <a:p>
            <a:r>
              <a:rPr lang="de-DE"/>
              <a:t>Mastertitelformat bearbeiten</a:t>
            </a:r>
            <a:endParaRPr lang="en-US"/>
          </a:p>
        </p:txBody>
      </p:sp>
      <p:sp>
        <p:nvSpPr>
          <p:cNvPr id="3" name="Vertikaler Textplatzhalter 2">
            <a:extLst>
              <a:ext uri="{FF2B5EF4-FFF2-40B4-BE49-F238E27FC236}">
                <a16:creationId xmlns:a16="http://schemas.microsoft.com/office/drawing/2014/main" id="{B2510D17-EEB6-4379-A9C4-D5B1CFCBA0DD}"/>
              </a:ext>
            </a:extLst>
          </p:cNvPr>
          <p:cNvSpPr>
            <a:spLocks noGrp="1"/>
          </p:cNvSpPr>
          <p:nvPr>
            <p:ph type="body" orient="vert" idx="1"/>
          </p:nvPr>
        </p:nvSpPr>
        <p:spPr>
          <a:xfrm>
            <a:off x="685800" y="685800"/>
            <a:ext cx="5676900" cy="54102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F526D668-8E72-4DC8-8E2C-0B7431A997A4}"/>
              </a:ext>
            </a:extLst>
          </p:cNvPr>
          <p:cNvSpPr>
            <a:spLocks noGrp="1"/>
          </p:cNvSpPr>
          <p:nvPr>
            <p:ph type="dt" sz="half" idx="10"/>
          </p:nvPr>
        </p:nvSpPr>
        <p:spPr/>
        <p:txBody>
          <a:bodyPr/>
          <a:lstStyle>
            <a:lvl1pPr>
              <a:defRPr/>
            </a:lvl1pPr>
          </a:lstStyle>
          <a:p>
            <a:r>
              <a:rPr lang="de-DE" altLang="de-DE"/>
              <a:t>Mar. 2025</a:t>
            </a:r>
            <a:endParaRPr lang="en-US" altLang="de-DE"/>
          </a:p>
        </p:txBody>
      </p:sp>
      <p:sp>
        <p:nvSpPr>
          <p:cNvPr id="5" name="Fußzeilenplatzhalter 4">
            <a:extLst>
              <a:ext uri="{FF2B5EF4-FFF2-40B4-BE49-F238E27FC236}">
                <a16:creationId xmlns:a16="http://schemas.microsoft.com/office/drawing/2014/main" id="{1631B828-12E5-4E2E-A32C-69BB7A797E9F}"/>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FCA6FAAF-6FA2-4027-9B24-EC5F7D113DDA}"/>
              </a:ext>
            </a:extLst>
          </p:cNvPr>
          <p:cNvSpPr>
            <a:spLocks noGrp="1"/>
          </p:cNvSpPr>
          <p:nvPr>
            <p:ph type="sldNum" sz="quarter" idx="12"/>
          </p:nvPr>
        </p:nvSpPr>
        <p:spPr/>
        <p:txBody>
          <a:bodyPr/>
          <a:lstStyle>
            <a:lvl1pPr>
              <a:defRPr/>
            </a:lvl1pPr>
          </a:lstStyle>
          <a:p>
            <a:r>
              <a:rPr lang="en-US" altLang="de-DE"/>
              <a:t>Slide </a:t>
            </a:r>
            <a:fld id="{6BFA0EB7-C723-4DCA-AD01-EB8FD5F8085F}" type="slidenum">
              <a:rPr lang="en-US" altLang="de-DE"/>
              <a:pPr/>
              <a:t>‹Nr.›</a:t>
            </a:fld>
            <a:endParaRPr lang="en-US" altLang="de-DE"/>
          </a:p>
        </p:txBody>
      </p:sp>
    </p:spTree>
    <p:extLst>
      <p:ext uri="{BB962C8B-B14F-4D97-AF65-F5344CB8AC3E}">
        <p14:creationId xmlns:p14="http://schemas.microsoft.com/office/powerpoint/2010/main" val="23758048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A168C8-B2C0-4D12-8FA4-8F899EAA813A}"/>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2EB566DF-E8CE-47AF-AECE-F5899A0184E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C04E171A-F325-4EFC-B160-7FB930671BA1}"/>
              </a:ext>
            </a:extLst>
          </p:cNvPr>
          <p:cNvSpPr>
            <a:spLocks noGrp="1"/>
          </p:cNvSpPr>
          <p:nvPr>
            <p:ph type="dt" sz="half" idx="10"/>
          </p:nvPr>
        </p:nvSpPr>
        <p:spPr/>
        <p:txBody>
          <a:bodyPr/>
          <a:lstStyle>
            <a:lvl1pPr>
              <a:defRPr/>
            </a:lvl1pPr>
          </a:lstStyle>
          <a:p>
            <a:r>
              <a:rPr lang="de-DE" altLang="de-DE"/>
              <a:t>Mar. 2025</a:t>
            </a:r>
            <a:endParaRPr lang="en-US" altLang="de-DE"/>
          </a:p>
        </p:txBody>
      </p:sp>
      <p:sp>
        <p:nvSpPr>
          <p:cNvPr id="5" name="Fußzeilenplatzhalter 4">
            <a:extLst>
              <a:ext uri="{FF2B5EF4-FFF2-40B4-BE49-F238E27FC236}">
                <a16:creationId xmlns:a16="http://schemas.microsoft.com/office/drawing/2014/main" id="{811849A5-CE34-4B74-B2D9-C89E1D5A88FB}"/>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87CF0EF1-F19B-4AFD-AEF3-6693D309E41D}"/>
              </a:ext>
            </a:extLst>
          </p:cNvPr>
          <p:cNvSpPr>
            <a:spLocks noGrp="1"/>
          </p:cNvSpPr>
          <p:nvPr>
            <p:ph type="sldNum" sz="quarter" idx="12"/>
          </p:nvPr>
        </p:nvSpPr>
        <p:spPr/>
        <p:txBody>
          <a:bodyPr/>
          <a:lstStyle>
            <a:lvl1pPr>
              <a:defRPr/>
            </a:lvl1pPr>
          </a:lstStyle>
          <a:p>
            <a:r>
              <a:rPr lang="en-US" altLang="de-DE"/>
              <a:t>Slide </a:t>
            </a:r>
            <a:fld id="{56DBDE89-508C-461A-844E-8FFD18D88103}" type="slidenum">
              <a:rPr lang="en-US" altLang="de-DE"/>
              <a:pPr/>
              <a:t>‹Nr.›</a:t>
            </a:fld>
            <a:endParaRPr lang="en-US" altLang="de-DE"/>
          </a:p>
        </p:txBody>
      </p:sp>
    </p:spTree>
    <p:extLst>
      <p:ext uri="{BB962C8B-B14F-4D97-AF65-F5344CB8AC3E}">
        <p14:creationId xmlns:p14="http://schemas.microsoft.com/office/powerpoint/2010/main" val="2701212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26E16F-0042-48F8-942A-D792B323304F}"/>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endParaRPr lang="en-US"/>
          </a:p>
        </p:txBody>
      </p:sp>
      <p:sp>
        <p:nvSpPr>
          <p:cNvPr id="3" name="Textplatzhalter 2">
            <a:extLst>
              <a:ext uri="{FF2B5EF4-FFF2-40B4-BE49-F238E27FC236}">
                <a16:creationId xmlns:a16="http://schemas.microsoft.com/office/drawing/2014/main" id="{6139D6C7-98D5-49F4-81F7-C2DD92DF9802}"/>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7749D691-4B7F-441C-8F39-E19FCA018E9E}"/>
              </a:ext>
            </a:extLst>
          </p:cNvPr>
          <p:cNvSpPr>
            <a:spLocks noGrp="1"/>
          </p:cNvSpPr>
          <p:nvPr>
            <p:ph type="dt" sz="half" idx="10"/>
          </p:nvPr>
        </p:nvSpPr>
        <p:spPr/>
        <p:txBody>
          <a:bodyPr/>
          <a:lstStyle>
            <a:lvl1pPr>
              <a:defRPr/>
            </a:lvl1pPr>
          </a:lstStyle>
          <a:p>
            <a:r>
              <a:rPr lang="de-DE" altLang="de-DE"/>
              <a:t>Mar. 2025</a:t>
            </a:r>
            <a:endParaRPr lang="en-US" altLang="de-DE"/>
          </a:p>
        </p:txBody>
      </p:sp>
      <p:sp>
        <p:nvSpPr>
          <p:cNvPr id="5" name="Fußzeilenplatzhalter 4">
            <a:extLst>
              <a:ext uri="{FF2B5EF4-FFF2-40B4-BE49-F238E27FC236}">
                <a16:creationId xmlns:a16="http://schemas.microsoft.com/office/drawing/2014/main" id="{89E0CE6E-1EDD-4E7B-AB66-B849F9E6C94B}"/>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6A103278-0FA1-41F8-B6A5-D606D4294236}"/>
              </a:ext>
            </a:extLst>
          </p:cNvPr>
          <p:cNvSpPr>
            <a:spLocks noGrp="1"/>
          </p:cNvSpPr>
          <p:nvPr>
            <p:ph type="sldNum" sz="quarter" idx="12"/>
          </p:nvPr>
        </p:nvSpPr>
        <p:spPr/>
        <p:txBody>
          <a:bodyPr/>
          <a:lstStyle>
            <a:lvl1pPr>
              <a:defRPr/>
            </a:lvl1pPr>
          </a:lstStyle>
          <a:p>
            <a:r>
              <a:rPr lang="en-US" altLang="de-DE"/>
              <a:t>Slide </a:t>
            </a:r>
            <a:fld id="{7BD3C9A2-33B4-42AB-894A-08CBD1327E13}" type="slidenum">
              <a:rPr lang="en-US" altLang="de-DE"/>
              <a:pPr/>
              <a:t>‹Nr.›</a:t>
            </a:fld>
            <a:endParaRPr lang="en-US" altLang="de-DE"/>
          </a:p>
        </p:txBody>
      </p:sp>
    </p:spTree>
    <p:extLst>
      <p:ext uri="{BB962C8B-B14F-4D97-AF65-F5344CB8AC3E}">
        <p14:creationId xmlns:p14="http://schemas.microsoft.com/office/powerpoint/2010/main" val="3608842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629ABF5-9CD2-470F-9385-D5E497B475D2}"/>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23E5430E-12AB-4989-B346-F3A7BBC3CA5A}"/>
              </a:ext>
            </a:extLst>
          </p:cNvPr>
          <p:cNvSpPr>
            <a:spLocks noGrp="1"/>
          </p:cNvSpPr>
          <p:nvPr>
            <p:ph sz="half" idx="1"/>
          </p:nvPr>
        </p:nvSpPr>
        <p:spPr>
          <a:xfrm>
            <a:off x="6858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a:extLst>
              <a:ext uri="{FF2B5EF4-FFF2-40B4-BE49-F238E27FC236}">
                <a16:creationId xmlns:a16="http://schemas.microsoft.com/office/drawing/2014/main" id="{B98778DF-C841-4CE9-889D-654FFB880313}"/>
              </a:ext>
            </a:extLst>
          </p:cNvPr>
          <p:cNvSpPr>
            <a:spLocks noGrp="1"/>
          </p:cNvSpPr>
          <p:nvPr>
            <p:ph sz="half" idx="2"/>
          </p:nvPr>
        </p:nvSpPr>
        <p:spPr>
          <a:xfrm>
            <a:off x="46482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umsplatzhalter 4">
            <a:extLst>
              <a:ext uri="{FF2B5EF4-FFF2-40B4-BE49-F238E27FC236}">
                <a16:creationId xmlns:a16="http://schemas.microsoft.com/office/drawing/2014/main" id="{35326D8A-5263-4CAB-8113-668EC626E8C8}"/>
              </a:ext>
            </a:extLst>
          </p:cNvPr>
          <p:cNvSpPr>
            <a:spLocks noGrp="1"/>
          </p:cNvSpPr>
          <p:nvPr>
            <p:ph type="dt" sz="half" idx="10"/>
          </p:nvPr>
        </p:nvSpPr>
        <p:spPr/>
        <p:txBody>
          <a:bodyPr/>
          <a:lstStyle>
            <a:lvl1pPr>
              <a:defRPr/>
            </a:lvl1pPr>
          </a:lstStyle>
          <a:p>
            <a:r>
              <a:rPr lang="de-DE" altLang="de-DE"/>
              <a:t>Mar. 2025</a:t>
            </a:r>
            <a:endParaRPr lang="en-US" altLang="de-DE"/>
          </a:p>
        </p:txBody>
      </p:sp>
      <p:sp>
        <p:nvSpPr>
          <p:cNvPr id="6" name="Fußzeilenplatzhalter 5">
            <a:extLst>
              <a:ext uri="{FF2B5EF4-FFF2-40B4-BE49-F238E27FC236}">
                <a16:creationId xmlns:a16="http://schemas.microsoft.com/office/drawing/2014/main" id="{DF9931F9-711E-4F97-A0A4-E4C5FBDC202B}"/>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7" name="Foliennummernplatzhalter 6">
            <a:extLst>
              <a:ext uri="{FF2B5EF4-FFF2-40B4-BE49-F238E27FC236}">
                <a16:creationId xmlns:a16="http://schemas.microsoft.com/office/drawing/2014/main" id="{4985DE15-BA04-4534-894D-4370EFA8CBD3}"/>
              </a:ext>
            </a:extLst>
          </p:cNvPr>
          <p:cNvSpPr>
            <a:spLocks noGrp="1"/>
          </p:cNvSpPr>
          <p:nvPr>
            <p:ph type="sldNum" sz="quarter" idx="12"/>
          </p:nvPr>
        </p:nvSpPr>
        <p:spPr/>
        <p:txBody>
          <a:bodyPr/>
          <a:lstStyle>
            <a:lvl1pPr>
              <a:defRPr/>
            </a:lvl1pPr>
          </a:lstStyle>
          <a:p>
            <a:r>
              <a:rPr lang="en-US" altLang="de-DE"/>
              <a:t>Slide </a:t>
            </a:r>
            <a:fld id="{9BB4A1A4-84CA-46EF-8F52-8201C28AC7DD}" type="slidenum">
              <a:rPr lang="en-US" altLang="de-DE"/>
              <a:pPr/>
              <a:t>‹Nr.›</a:t>
            </a:fld>
            <a:endParaRPr lang="en-US" altLang="de-DE"/>
          </a:p>
        </p:txBody>
      </p:sp>
    </p:spTree>
    <p:extLst>
      <p:ext uri="{BB962C8B-B14F-4D97-AF65-F5344CB8AC3E}">
        <p14:creationId xmlns:p14="http://schemas.microsoft.com/office/powerpoint/2010/main" val="131507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E362ABA-4E65-4768-BA57-8905635FB4F5}"/>
              </a:ext>
            </a:extLst>
          </p:cNvPr>
          <p:cNvSpPr>
            <a:spLocks noGrp="1"/>
          </p:cNvSpPr>
          <p:nvPr>
            <p:ph type="title"/>
          </p:nvPr>
        </p:nvSpPr>
        <p:spPr>
          <a:xfrm>
            <a:off x="630238" y="365125"/>
            <a:ext cx="7886700" cy="1325563"/>
          </a:xfrm>
        </p:spPr>
        <p:txBody>
          <a:bodyPr/>
          <a:lstStyle/>
          <a:p>
            <a:r>
              <a:rPr lang="de-DE"/>
              <a:t>Mastertitelformat bearbeiten</a:t>
            </a:r>
            <a:endParaRPr lang="en-US"/>
          </a:p>
        </p:txBody>
      </p:sp>
      <p:sp>
        <p:nvSpPr>
          <p:cNvPr id="3" name="Textplatzhalter 2">
            <a:extLst>
              <a:ext uri="{FF2B5EF4-FFF2-40B4-BE49-F238E27FC236}">
                <a16:creationId xmlns:a16="http://schemas.microsoft.com/office/drawing/2014/main" id="{15C1DFE4-B199-41C4-9F06-5E2B1883DC5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8F11716D-AECF-4086-97E3-F9905611D1C4}"/>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a:extLst>
              <a:ext uri="{FF2B5EF4-FFF2-40B4-BE49-F238E27FC236}">
                <a16:creationId xmlns:a16="http://schemas.microsoft.com/office/drawing/2014/main" id="{CC87E5D6-F75E-465E-9E2F-5A3DC73D660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441A3F9-8BA1-4565-A5AB-3578DB2FA630}"/>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umsplatzhalter 6">
            <a:extLst>
              <a:ext uri="{FF2B5EF4-FFF2-40B4-BE49-F238E27FC236}">
                <a16:creationId xmlns:a16="http://schemas.microsoft.com/office/drawing/2014/main" id="{DE27DFBF-11F6-4B75-9889-FC3137B98762}"/>
              </a:ext>
            </a:extLst>
          </p:cNvPr>
          <p:cNvSpPr>
            <a:spLocks noGrp="1"/>
          </p:cNvSpPr>
          <p:nvPr>
            <p:ph type="dt" sz="half" idx="10"/>
          </p:nvPr>
        </p:nvSpPr>
        <p:spPr/>
        <p:txBody>
          <a:bodyPr/>
          <a:lstStyle>
            <a:lvl1pPr>
              <a:defRPr/>
            </a:lvl1pPr>
          </a:lstStyle>
          <a:p>
            <a:r>
              <a:rPr lang="de-DE" altLang="de-DE"/>
              <a:t>Mar. 2025</a:t>
            </a:r>
            <a:endParaRPr lang="en-US" altLang="de-DE"/>
          </a:p>
        </p:txBody>
      </p:sp>
      <p:sp>
        <p:nvSpPr>
          <p:cNvPr id="8" name="Fußzeilenplatzhalter 7">
            <a:extLst>
              <a:ext uri="{FF2B5EF4-FFF2-40B4-BE49-F238E27FC236}">
                <a16:creationId xmlns:a16="http://schemas.microsoft.com/office/drawing/2014/main" id="{08925D31-007B-401C-A0A9-3BCC0E66BD10}"/>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9" name="Foliennummernplatzhalter 8">
            <a:extLst>
              <a:ext uri="{FF2B5EF4-FFF2-40B4-BE49-F238E27FC236}">
                <a16:creationId xmlns:a16="http://schemas.microsoft.com/office/drawing/2014/main" id="{FCE3A7F5-9430-4B03-9FC7-A4C5AA1F0F36}"/>
              </a:ext>
            </a:extLst>
          </p:cNvPr>
          <p:cNvSpPr>
            <a:spLocks noGrp="1"/>
          </p:cNvSpPr>
          <p:nvPr>
            <p:ph type="sldNum" sz="quarter" idx="12"/>
          </p:nvPr>
        </p:nvSpPr>
        <p:spPr/>
        <p:txBody>
          <a:bodyPr/>
          <a:lstStyle>
            <a:lvl1pPr>
              <a:defRPr/>
            </a:lvl1pPr>
          </a:lstStyle>
          <a:p>
            <a:r>
              <a:rPr lang="en-US" altLang="de-DE"/>
              <a:t>Slide </a:t>
            </a:r>
            <a:fld id="{E7B5F640-FF15-4238-9C92-0DADD45823DB}" type="slidenum">
              <a:rPr lang="en-US" altLang="de-DE"/>
              <a:pPr/>
              <a:t>‹Nr.›</a:t>
            </a:fld>
            <a:endParaRPr lang="en-US" altLang="de-DE"/>
          </a:p>
        </p:txBody>
      </p:sp>
    </p:spTree>
    <p:extLst>
      <p:ext uri="{BB962C8B-B14F-4D97-AF65-F5344CB8AC3E}">
        <p14:creationId xmlns:p14="http://schemas.microsoft.com/office/powerpoint/2010/main" val="3250651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16FBC9-ED5F-4D85-B564-ACE404AEA018}"/>
              </a:ext>
            </a:extLst>
          </p:cNvPr>
          <p:cNvSpPr>
            <a:spLocks noGrp="1"/>
          </p:cNvSpPr>
          <p:nvPr>
            <p:ph type="title"/>
          </p:nvPr>
        </p:nvSpPr>
        <p:spPr/>
        <p:txBody>
          <a:bodyPr/>
          <a:lstStyle/>
          <a:p>
            <a:r>
              <a:rPr lang="de-DE"/>
              <a:t>Mastertitelformat bearbeiten</a:t>
            </a:r>
            <a:endParaRPr lang="en-US"/>
          </a:p>
        </p:txBody>
      </p:sp>
      <p:sp>
        <p:nvSpPr>
          <p:cNvPr id="3" name="Datumsplatzhalter 2">
            <a:extLst>
              <a:ext uri="{FF2B5EF4-FFF2-40B4-BE49-F238E27FC236}">
                <a16:creationId xmlns:a16="http://schemas.microsoft.com/office/drawing/2014/main" id="{A50D5682-6304-4F70-B4FA-DF40D9E08267}"/>
              </a:ext>
            </a:extLst>
          </p:cNvPr>
          <p:cNvSpPr>
            <a:spLocks noGrp="1"/>
          </p:cNvSpPr>
          <p:nvPr>
            <p:ph type="dt" sz="half" idx="10"/>
          </p:nvPr>
        </p:nvSpPr>
        <p:spPr/>
        <p:txBody>
          <a:bodyPr/>
          <a:lstStyle>
            <a:lvl1pPr>
              <a:defRPr/>
            </a:lvl1pPr>
          </a:lstStyle>
          <a:p>
            <a:r>
              <a:rPr lang="de-DE" altLang="de-DE"/>
              <a:t>Mar. 2025</a:t>
            </a:r>
            <a:endParaRPr lang="en-US" altLang="de-DE"/>
          </a:p>
        </p:txBody>
      </p:sp>
      <p:sp>
        <p:nvSpPr>
          <p:cNvPr id="4" name="Fußzeilenplatzhalter 3">
            <a:extLst>
              <a:ext uri="{FF2B5EF4-FFF2-40B4-BE49-F238E27FC236}">
                <a16:creationId xmlns:a16="http://schemas.microsoft.com/office/drawing/2014/main" id="{356BBE32-0C53-41F1-8B53-7792A27A6789}"/>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5" name="Foliennummernplatzhalter 4">
            <a:extLst>
              <a:ext uri="{FF2B5EF4-FFF2-40B4-BE49-F238E27FC236}">
                <a16:creationId xmlns:a16="http://schemas.microsoft.com/office/drawing/2014/main" id="{8048B1CC-7EE1-4034-9A09-1FC6193F9482}"/>
              </a:ext>
            </a:extLst>
          </p:cNvPr>
          <p:cNvSpPr>
            <a:spLocks noGrp="1"/>
          </p:cNvSpPr>
          <p:nvPr>
            <p:ph type="sldNum" sz="quarter" idx="12"/>
          </p:nvPr>
        </p:nvSpPr>
        <p:spPr/>
        <p:txBody>
          <a:bodyPr/>
          <a:lstStyle>
            <a:lvl1pPr>
              <a:defRPr/>
            </a:lvl1pPr>
          </a:lstStyle>
          <a:p>
            <a:r>
              <a:rPr lang="en-US" altLang="de-DE"/>
              <a:t>Slide </a:t>
            </a:r>
            <a:fld id="{5AC6C7C1-9F76-482F-88DE-8E7C3864770D}" type="slidenum">
              <a:rPr lang="en-US" altLang="de-DE"/>
              <a:pPr/>
              <a:t>‹Nr.›</a:t>
            </a:fld>
            <a:endParaRPr lang="en-US" altLang="de-DE"/>
          </a:p>
        </p:txBody>
      </p:sp>
    </p:spTree>
    <p:extLst>
      <p:ext uri="{BB962C8B-B14F-4D97-AF65-F5344CB8AC3E}">
        <p14:creationId xmlns:p14="http://schemas.microsoft.com/office/powerpoint/2010/main" val="2592177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377EA7F9-0CAC-46C3-862E-C7C8768715B3}"/>
              </a:ext>
            </a:extLst>
          </p:cNvPr>
          <p:cNvSpPr>
            <a:spLocks noGrp="1"/>
          </p:cNvSpPr>
          <p:nvPr>
            <p:ph type="dt" sz="half" idx="10"/>
          </p:nvPr>
        </p:nvSpPr>
        <p:spPr/>
        <p:txBody>
          <a:bodyPr/>
          <a:lstStyle>
            <a:lvl1pPr>
              <a:defRPr/>
            </a:lvl1pPr>
          </a:lstStyle>
          <a:p>
            <a:r>
              <a:rPr lang="de-DE" altLang="de-DE"/>
              <a:t>Mar. 2025</a:t>
            </a:r>
            <a:endParaRPr lang="en-US" altLang="de-DE"/>
          </a:p>
        </p:txBody>
      </p:sp>
      <p:sp>
        <p:nvSpPr>
          <p:cNvPr id="3" name="Fußzeilenplatzhalter 2">
            <a:extLst>
              <a:ext uri="{FF2B5EF4-FFF2-40B4-BE49-F238E27FC236}">
                <a16:creationId xmlns:a16="http://schemas.microsoft.com/office/drawing/2014/main" id="{CDC6DF76-51C4-4840-83FE-72789C6FBF6C}"/>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4" name="Foliennummernplatzhalter 3">
            <a:extLst>
              <a:ext uri="{FF2B5EF4-FFF2-40B4-BE49-F238E27FC236}">
                <a16:creationId xmlns:a16="http://schemas.microsoft.com/office/drawing/2014/main" id="{40ED9879-291B-497E-BB37-018427793ABE}"/>
              </a:ext>
            </a:extLst>
          </p:cNvPr>
          <p:cNvSpPr>
            <a:spLocks noGrp="1"/>
          </p:cNvSpPr>
          <p:nvPr>
            <p:ph type="sldNum" sz="quarter" idx="12"/>
          </p:nvPr>
        </p:nvSpPr>
        <p:spPr/>
        <p:txBody>
          <a:bodyPr/>
          <a:lstStyle>
            <a:lvl1pPr>
              <a:defRPr/>
            </a:lvl1pPr>
          </a:lstStyle>
          <a:p>
            <a:r>
              <a:rPr lang="en-US" altLang="de-DE"/>
              <a:t>Slide </a:t>
            </a:r>
            <a:fld id="{0DBE3F7D-7EF1-4E68-AA7A-9D390247B9AF}" type="slidenum">
              <a:rPr lang="en-US" altLang="de-DE"/>
              <a:pPr/>
              <a:t>‹Nr.›</a:t>
            </a:fld>
            <a:endParaRPr lang="en-US" altLang="de-DE"/>
          </a:p>
        </p:txBody>
      </p:sp>
    </p:spTree>
    <p:extLst>
      <p:ext uri="{BB962C8B-B14F-4D97-AF65-F5344CB8AC3E}">
        <p14:creationId xmlns:p14="http://schemas.microsoft.com/office/powerpoint/2010/main" val="1332625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8AF3DB-AF71-4348-A718-27D0620E9A90}"/>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Inhaltsplatzhalter 2">
            <a:extLst>
              <a:ext uri="{FF2B5EF4-FFF2-40B4-BE49-F238E27FC236}">
                <a16:creationId xmlns:a16="http://schemas.microsoft.com/office/drawing/2014/main" id="{2830BEBB-CB4F-4B2B-8D87-7BF6109C82B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a:extLst>
              <a:ext uri="{FF2B5EF4-FFF2-40B4-BE49-F238E27FC236}">
                <a16:creationId xmlns:a16="http://schemas.microsoft.com/office/drawing/2014/main" id="{4053A610-B97F-4449-8DF5-2C5C25EDA66F}"/>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648789E-A30E-419F-87F5-E1803F958F35}"/>
              </a:ext>
            </a:extLst>
          </p:cNvPr>
          <p:cNvSpPr>
            <a:spLocks noGrp="1"/>
          </p:cNvSpPr>
          <p:nvPr>
            <p:ph type="dt" sz="half" idx="10"/>
          </p:nvPr>
        </p:nvSpPr>
        <p:spPr/>
        <p:txBody>
          <a:bodyPr/>
          <a:lstStyle>
            <a:lvl1pPr>
              <a:defRPr/>
            </a:lvl1pPr>
          </a:lstStyle>
          <a:p>
            <a:r>
              <a:rPr lang="de-DE" altLang="de-DE"/>
              <a:t>Mar. 2025</a:t>
            </a:r>
            <a:endParaRPr lang="en-US" altLang="de-DE"/>
          </a:p>
        </p:txBody>
      </p:sp>
      <p:sp>
        <p:nvSpPr>
          <p:cNvPr id="6" name="Fußzeilenplatzhalter 5">
            <a:extLst>
              <a:ext uri="{FF2B5EF4-FFF2-40B4-BE49-F238E27FC236}">
                <a16:creationId xmlns:a16="http://schemas.microsoft.com/office/drawing/2014/main" id="{E36205C0-3215-4597-A519-045F8111BEA1}"/>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7" name="Foliennummernplatzhalter 6">
            <a:extLst>
              <a:ext uri="{FF2B5EF4-FFF2-40B4-BE49-F238E27FC236}">
                <a16:creationId xmlns:a16="http://schemas.microsoft.com/office/drawing/2014/main" id="{E63E579E-D2E6-4E0D-AE15-B99806B2F38D}"/>
              </a:ext>
            </a:extLst>
          </p:cNvPr>
          <p:cNvSpPr>
            <a:spLocks noGrp="1"/>
          </p:cNvSpPr>
          <p:nvPr>
            <p:ph type="sldNum" sz="quarter" idx="12"/>
          </p:nvPr>
        </p:nvSpPr>
        <p:spPr/>
        <p:txBody>
          <a:bodyPr/>
          <a:lstStyle>
            <a:lvl1pPr>
              <a:defRPr/>
            </a:lvl1pPr>
          </a:lstStyle>
          <a:p>
            <a:r>
              <a:rPr lang="en-US" altLang="de-DE"/>
              <a:t>Slide </a:t>
            </a:r>
            <a:fld id="{8DA1E6C1-3801-4D91-91EB-44003D78ED83}" type="slidenum">
              <a:rPr lang="en-US" altLang="de-DE"/>
              <a:pPr/>
              <a:t>‹Nr.›</a:t>
            </a:fld>
            <a:endParaRPr lang="en-US" altLang="de-DE"/>
          </a:p>
        </p:txBody>
      </p:sp>
    </p:spTree>
    <p:extLst>
      <p:ext uri="{BB962C8B-B14F-4D97-AF65-F5344CB8AC3E}">
        <p14:creationId xmlns:p14="http://schemas.microsoft.com/office/powerpoint/2010/main" val="2859395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5BB1A7-198C-4E7D-BD15-563D9B7775AF}"/>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Bildplatzhalter 2">
            <a:extLst>
              <a:ext uri="{FF2B5EF4-FFF2-40B4-BE49-F238E27FC236}">
                <a16:creationId xmlns:a16="http://schemas.microsoft.com/office/drawing/2014/main" id="{E44D1C55-3F6E-46EA-8DCD-F6E1E91356A2}"/>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platzhalter 3">
            <a:extLst>
              <a:ext uri="{FF2B5EF4-FFF2-40B4-BE49-F238E27FC236}">
                <a16:creationId xmlns:a16="http://schemas.microsoft.com/office/drawing/2014/main" id="{76B07CC3-4162-46DF-9373-21C84FBCDBD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2F073388-DCDF-4A09-BCD4-846F1537396D}"/>
              </a:ext>
            </a:extLst>
          </p:cNvPr>
          <p:cNvSpPr>
            <a:spLocks noGrp="1"/>
          </p:cNvSpPr>
          <p:nvPr>
            <p:ph type="dt" sz="half" idx="10"/>
          </p:nvPr>
        </p:nvSpPr>
        <p:spPr/>
        <p:txBody>
          <a:bodyPr/>
          <a:lstStyle>
            <a:lvl1pPr>
              <a:defRPr/>
            </a:lvl1pPr>
          </a:lstStyle>
          <a:p>
            <a:r>
              <a:rPr lang="de-DE" altLang="de-DE"/>
              <a:t>Mar. 2025</a:t>
            </a:r>
            <a:endParaRPr lang="en-US" altLang="de-DE"/>
          </a:p>
        </p:txBody>
      </p:sp>
      <p:sp>
        <p:nvSpPr>
          <p:cNvPr id="6" name="Fußzeilenplatzhalter 5">
            <a:extLst>
              <a:ext uri="{FF2B5EF4-FFF2-40B4-BE49-F238E27FC236}">
                <a16:creationId xmlns:a16="http://schemas.microsoft.com/office/drawing/2014/main" id="{C8FD7F6D-F5A1-4C8A-9DFD-340C650DF839}"/>
              </a:ext>
            </a:extLst>
          </p:cNvPr>
          <p:cNvSpPr>
            <a:spLocks noGrp="1"/>
          </p:cNvSpPr>
          <p:nvPr>
            <p:ph type="ftr" sz="quarter" idx="11"/>
          </p:nvPr>
        </p:nvSpPr>
        <p:spPr/>
        <p:txBody>
          <a:bodyPr/>
          <a:lstStyle>
            <a:lvl1pPr>
              <a:defRPr/>
            </a:lvl1pPr>
          </a:lstStyle>
          <a:p>
            <a:r>
              <a:rPr lang="fr-FR" altLang="de-DE"/>
              <a:t>J. Robert, FAU/Fraunhofer IIS</a:t>
            </a:r>
            <a:endParaRPr lang="en-US" altLang="de-DE"/>
          </a:p>
        </p:txBody>
      </p:sp>
      <p:sp>
        <p:nvSpPr>
          <p:cNvPr id="7" name="Foliennummernplatzhalter 6">
            <a:extLst>
              <a:ext uri="{FF2B5EF4-FFF2-40B4-BE49-F238E27FC236}">
                <a16:creationId xmlns:a16="http://schemas.microsoft.com/office/drawing/2014/main" id="{BB0DD7E3-372E-4B09-A13E-D0C53408D48D}"/>
              </a:ext>
            </a:extLst>
          </p:cNvPr>
          <p:cNvSpPr>
            <a:spLocks noGrp="1"/>
          </p:cNvSpPr>
          <p:nvPr>
            <p:ph type="sldNum" sz="quarter" idx="12"/>
          </p:nvPr>
        </p:nvSpPr>
        <p:spPr/>
        <p:txBody>
          <a:bodyPr/>
          <a:lstStyle>
            <a:lvl1pPr>
              <a:defRPr/>
            </a:lvl1pPr>
          </a:lstStyle>
          <a:p>
            <a:r>
              <a:rPr lang="en-US" altLang="de-DE"/>
              <a:t>Slide </a:t>
            </a:r>
            <a:fld id="{926AA88D-C8BB-4AB8-80BC-BA1BB60567F2}" type="slidenum">
              <a:rPr lang="en-US" altLang="de-DE"/>
              <a:pPr/>
              <a:t>‹Nr.›</a:t>
            </a:fld>
            <a:endParaRPr lang="en-US" altLang="de-DE"/>
          </a:p>
        </p:txBody>
      </p:sp>
    </p:spTree>
    <p:extLst>
      <p:ext uri="{BB962C8B-B14F-4D97-AF65-F5344CB8AC3E}">
        <p14:creationId xmlns:p14="http://schemas.microsoft.com/office/powerpoint/2010/main" val="1327360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1DFB1AE-E283-4531-BD8A-BE182E916027}"/>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a:t>Mastertitelformat bearbeiten</a:t>
            </a:r>
            <a:endParaRPr lang="en-US" altLang="de-DE"/>
          </a:p>
        </p:txBody>
      </p:sp>
      <p:sp>
        <p:nvSpPr>
          <p:cNvPr id="1027" name="Rectangle 3">
            <a:extLst>
              <a:ext uri="{FF2B5EF4-FFF2-40B4-BE49-F238E27FC236}">
                <a16:creationId xmlns:a16="http://schemas.microsoft.com/office/drawing/2014/main" id="{58D6B148-5F0C-4373-A5E2-851044F5899D}"/>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endParaRPr lang="en-US" altLang="de-DE"/>
          </a:p>
        </p:txBody>
      </p:sp>
      <p:sp>
        <p:nvSpPr>
          <p:cNvPr id="1028" name="Rectangle 4">
            <a:extLst>
              <a:ext uri="{FF2B5EF4-FFF2-40B4-BE49-F238E27FC236}">
                <a16:creationId xmlns:a16="http://schemas.microsoft.com/office/drawing/2014/main" id="{6D48DE96-3527-4C3F-A533-B0562C6D6D91}"/>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de-DE" altLang="de-DE"/>
              <a:t>Mar. 2025</a:t>
            </a:r>
            <a:endParaRPr lang="en-US" altLang="de-DE"/>
          </a:p>
        </p:txBody>
      </p:sp>
      <p:sp>
        <p:nvSpPr>
          <p:cNvPr id="1029" name="Rectangle 5">
            <a:extLst>
              <a:ext uri="{FF2B5EF4-FFF2-40B4-BE49-F238E27FC236}">
                <a16:creationId xmlns:a16="http://schemas.microsoft.com/office/drawing/2014/main" id="{76553C7E-1EF3-401D-8A44-9B11133432BC}"/>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fr-FR" altLang="de-DE"/>
              <a:t>J. Robert, FAU/Fraunhofer IIS</a:t>
            </a:r>
            <a:endParaRPr lang="en-US" altLang="de-DE"/>
          </a:p>
        </p:txBody>
      </p:sp>
      <p:sp>
        <p:nvSpPr>
          <p:cNvPr id="1030" name="Rectangle 6">
            <a:extLst>
              <a:ext uri="{FF2B5EF4-FFF2-40B4-BE49-F238E27FC236}">
                <a16:creationId xmlns:a16="http://schemas.microsoft.com/office/drawing/2014/main" id="{8D64AA02-DBE3-4176-BF2E-3EA4E33BD7AD}"/>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5A92B2C6-D340-4F79-9817-61C40667A273}" type="slidenum">
              <a:rPr lang="en-US" altLang="de-DE"/>
              <a:pPr/>
              <a:t>‹Nr.›</a:t>
            </a:fld>
            <a:endParaRPr lang="en-US" altLang="de-DE"/>
          </a:p>
        </p:txBody>
      </p:sp>
      <p:sp>
        <p:nvSpPr>
          <p:cNvPr id="1031" name="Rectangle 7">
            <a:extLst>
              <a:ext uri="{FF2B5EF4-FFF2-40B4-BE49-F238E27FC236}">
                <a16:creationId xmlns:a16="http://schemas.microsoft.com/office/drawing/2014/main" id="{4D4E707D-83E4-4C08-9C2B-335E27A9A6F4}"/>
              </a:ext>
            </a:extLst>
          </p:cNvPr>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de-DE" sz="1400" b="1" dirty="0"/>
              <a:t>doc.: IEEE 802.15-25-0148-00-04ad</a:t>
            </a:r>
          </a:p>
        </p:txBody>
      </p:sp>
      <p:sp>
        <p:nvSpPr>
          <p:cNvPr id="1032" name="Line 8">
            <a:extLst>
              <a:ext uri="{FF2B5EF4-FFF2-40B4-BE49-F238E27FC236}">
                <a16:creationId xmlns:a16="http://schemas.microsoft.com/office/drawing/2014/main" id="{60502E97-5FAC-4806-95EF-FC8098533DA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F74738B6-12D9-4EAA-93EC-1ECAF56D035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de-DE"/>
              <a:t>Submission</a:t>
            </a:r>
          </a:p>
        </p:txBody>
      </p:sp>
      <p:sp>
        <p:nvSpPr>
          <p:cNvPr id="1034" name="Line 10">
            <a:extLst>
              <a:ext uri="{FF2B5EF4-FFF2-40B4-BE49-F238E27FC236}">
                <a16:creationId xmlns:a16="http://schemas.microsoft.com/office/drawing/2014/main" id="{1E341C86-7A16-45D8-815C-CFA81289FF4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hyperlink" Target="https://www.etsi.org/deliver/etsi_es/201900_201999/201980/04.02.01_60/es_201980v040201p.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1">
            <a:extLst>
              <a:ext uri="{FF2B5EF4-FFF2-40B4-BE49-F238E27FC236}">
                <a16:creationId xmlns:a16="http://schemas.microsoft.com/office/drawing/2014/main" id="{D9C43E2A-B6DF-41AE-80BC-ED1AE817D4D9}"/>
              </a:ext>
            </a:extLst>
          </p:cNvPr>
          <p:cNvSpPr>
            <a:spLocks noGrp="1"/>
          </p:cNvSpPr>
          <p:nvPr>
            <p:ph type="dt" sz="half" idx="10"/>
          </p:nvPr>
        </p:nvSpPr>
        <p:spPr/>
        <p:txBody>
          <a:bodyPr/>
          <a:lstStyle/>
          <a:p>
            <a:r>
              <a:rPr lang="de-DE" altLang="de-DE"/>
              <a:t>Mar. 2025</a:t>
            </a:r>
            <a:endParaRPr lang="en-US" altLang="de-DE"/>
          </a:p>
        </p:txBody>
      </p:sp>
      <p:sp>
        <p:nvSpPr>
          <p:cNvPr id="5" name="Fußzeilenplatzhalter 2">
            <a:extLst>
              <a:ext uri="{FF2B5EF4-FFF2-40B4-BE49-F238E27FC236}">
                <a16:creationId xmlns:a16="http://schemas.microsoft.com/office/drawing/2014/main" id="{34A211DD-20CC-4230-B783-76849CE7D186}"/>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3">
            <a:extLst>
              <a:ext uri="{FF2B5EF4-FFF2-40B4-BE49-F238E27FC236}">
                <a16:creationId xmlns:a16="http://schemas.microsoft.com/office/drawing/2014/main" id="{09F9C736-DF86-4EF6-B282-95A555B0C62A}"/>
              </a:ext>
            </a:extLst>
          </p:cNvPr>
          <p:cNvSpPr>
            <a:spLocks noGrp="1"/>
          </p:cNvSpPr>
          <p:nvPr>
            <p:ph type="sldNum" sz="quarter" idx="12"/>
          </p:nvPr>
        </p:nvSpPr>
        <p:spPr/>
        <p:txBody>
          <a:bodyPr/>
          <a:lstStyle/>
          <a:p>
            <a:r>
              <a:rPr lang="en-US" altLang="de-DE"/>
              <a:t>Slide </a:t>
            </a:r>
            <a:fld id="{D88A94DD-C2E8-472D-AA1A-4D6C610E6700}" type="slidenum">
              <a:rPr lang="en-US" altLang="de-DE"/>
              <a:pPr/>
              <a:t>1</a:t>
            </a:fld>
            <a:endParaRPr lang="en-US" altLang="de-DE"/>
          </a:p>
        </p:txBody>
      </p:sp>
      <p:sp>
        <p:nvSpPr>
          <p:cNvPr id="27651" name="Rectangle 3">
            <a:extLst>
              <a:ext uri="{FF2B5EF4-FFF2-40B4-BE49-F238E27FC236}">
                <a16:creationId xmlns:a16="http://schemas.microsoft.com/office/drawing/2014/main" id="{1E51FA3B-613F-472F-A120-BC673CF5E5BF}"/>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de-DE"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de-DE" sz="1600" b="1" dirty="0">
              <a:solidFill>
                <a:schemeClr val="tx2"/>
              </a:solidFill>
            </a:endParaRPr>
          </a:p>
          <a:p>
            <a:endParaRPr lang="en-US" altLang="de-DE" sz="1600" dirty="0">
              <a:solidFill>
                <a:schemeClr val="tx2"/>
              </a:solidFill>
            </a:endParaRPr>
          </a:p>
          <a:p>
            <a:r>
              <a:rPr lang="en-US" altLang="de-DE" sz="1600" b="1" dirty="0">
                <a:solidFill>
                  <a:schemeClr val="tx2"/>
                </a:solidFill>
              </a:rPr>
              <a:t>Submission Title:</a:t>
            </a:r>
            <a:r>
              <a:rPr lang="en-US" altLang="de-DE" sz="1600" dirty="0">
                <a:solidFill>
                  <a:schemeClr val="tx2"/>
                </a:solidFill>
              </a:rPr>
              <a:t> [</a:t>
            </a:r>
            <a:r>
              <a:rPr lang="en-US" altLang="de-DE" sz="1600" dirty="0"/>
              <a:t>802.15.4ad Proposal Simulations for High Rates</a:t>
            </a:r>
            <a:r>
              <a:rPr lang="en-US" altLang="de-DE" sz="1600" dirty="0">
                <a:solidFill>
                  <a:schemeClr val="tx2"/>
                </a:solidFill>
              </a:rPr>
              <a:t>]	</a:t>
            </a:r>
          </a:p>
          <a:p>
            <a:r>
              <a:rPr lang="en-US" altLang="de-DE" sz="1600" b="1" dirty="0">
                <a:solidFill>
                  <a:schemeClr val="tx2"/>
                </a:solidFill>
              </a:rPr>
              <a:t>Date Submitted: </a:t>
            </a:r>
            <a:r>
              <a:rPr lang="en-US" altLang="de-DE" sz="1600" dirty="0">
                <a:solidFill>
                  <a:schemeClr val="tx2"/>
                </a:solidFill>
              </a:rPr>
              <a:t>[</a:t>
            </a:r>
            <a:r>
              <a:rPr lang="en-US" altLang="de-DE" sz="1600" dirty="0"/>
              <a:t>12 March, 2025</a:t>
            </a:r>
            <a:r>
              <a:rPr lang="en-US" altLang="de-DE" sz="1600" dirty="0">
                <a:solidFill>
                  <a:schemeClr val="tx2"/>
                </a:solidFill>
              </a:rPr>
              <a:t>]	</a:t>
            </a:r>
          </a:p>
          <a:p>
            <a:r>
              <a:rPr lang="en-US" altLang="de-DE" sz="1600" b="1" dirty="0">
                <a:solidFill>
                  <a:schemeClr val="tx2"/>
                </a:solidFill>
              </a:rPr>
              <a:t>Source:</a:t>
            </a:r>
            <a:r>
              <a:rPr lang="en-US" altLang="de-DE" sz="1600" dirty="0">
                <a:solidFill>
                  <a:schemeClr val="tx2"/>
                </a:solidFill>
              </a:rPr>
              <a:t> [</a:t>
            </a:r>
            <a:r>
              <a:rPr lang="en-US" altLang="de-DE" sz="1600" dirty="0"/>
              <a:t>Joerg ROBERT</a:t>
            </a:r>
            <a:r>
              <a:rPr lang="en-US" altLang="de-DE" sz="1600" dirty="0">
                <a:solidFill>
                  <a:schemeClr val="tx2"/>
                </a:solidFill>
              </a:rPr>
              <a:t>] Company [FAU Erlangen-</a:t>
            </a:r>
            <a:r>
              <a:rPr lang="en-US" altLang="de-DE" sz="1600" dirty="0" err="1">
                <a:solidFill>
                  <a:schemeClr val="tx2"/>
                </a:solidFill>
              </a:rPr>
              <a:t>Nuernberg</a:t>
            </a:r>
            <a:r>
              <a:rPr lang="en-US" altLang="de-DE" sz="1600" dirty="0">
                <a:solidFill>
                  <a:schemeClr val="tx2"/>
                </a:solidFill>
              </a:rPr>
              <a:t>/ Fraunhofer IIS]</a:t>
            </a:r>
          </a:p>
          <a:p>
            <a:r>
              <a:rPr lang="en-US" altLang="de-DE" sz="1600" dirty="0">
                <a:solidFill>
                  <a:schemeClr val="tx2"/>
                </a:solidFill>
              </a:rPr>
              <a:t>Address []</a:t>
            </a:r>
          </a:p>
          <a:p>
            <a:r>
              <a:rPr lang="en-US" altLang="de-DE" sz="1600" dirty="0">
                <a:solidFill>
                  <a:schemeClr val="tx2"/>
                </a:solidFill>
              </a:rPr>
              <a:t>Voice:[], FAX: [], E-Mail:[Joerg.Robert@ieee.org]	</a:t>
            </a:r>
          </a:p>
          <a:p>
            <a:pPr>
              <a:spcBef>
                <a:spcPts val="600"/>
              </a:spcBef>
              <a:spcAft>
                <a:spcPts val="600"/>
              </a:spcAft>
            </a:pPr>
            <a:r>
              <a:rPr lang="en-US" altLang="de-DE" sz="1600" b="1" dirty="0">
                <a:solidFill>
                  <a:schemeClr val="tx2"/>
                </a:solidFill>
              </a:rPr>
              <a:t>Re:</a:t>
            </a:r>
            <a:r>
              <a:rPr lang="en-US" altLang="de-DE" sz="1600" dirty="0">
                <a:solidFill>
                  <a:schemeClr val="tx2"/>
                </a:solidFill>
              </a:rPr>
              <a:t> []</a:t>
            </a:r>
          </a:p>
          <a:p>
            <a:pPr>
              <a:spcBef>
                <a:spcPts val="600"/>
              </a:spcBef>
              <a:spcAft>
                <a:spcPts val="600"/>
              </a:spcAft>
            </a:pPr>
            <a:r>
              <a:rPr lang="en-US" altLang="de-DE" sz="1600" b="1" dirty="0">
                <a:solidFill>
                  <a:schemeClr val="tx2"/>
                </a:solidFill>
              </a:rPr>
              <a:t>Abstract:</a:t>
            </a:r>
            <a:r>
              <a:rPr lang="en-US" altLang="de-DE" sz="1600" dirty="0">
                <a:solidFill>
                  <a:schemeClr val="tx2"/>
                </a:solidFill>
              </a:rPr>
              <a:t>	[</a:t>
            </a:r>
            <a:r>
              <a:rPr lang="en-US" altLang="de-DE" sz="1600" dirty="0"/>
              <a:t>Simulation results for 802.15.4ad proposal</a:t>
            </a:r>
            <a:r>
              <a:rPr lang="en-US" altLang="de-DE" sz="1600" dirty="0">
                <a:solidFill>
                  <a:schemeClr val="tx2"/>
                </a:solidFill>
              </a:rPr>
              <a:t>]</a:t>
            </a:r>
          </a:p>
          <a:p>
            <a:pPr>
              <a:spcBef>
                <a:spcPts val="600"/>
              </a:spcBef>
              <a:spcAft>
                <a:spcPts val="600"/>
              </a:spcAft>
            </a:pPr>
            <a:r>
              <a:rPr lang="en-US" altLang="de-DE" sz="1600" b="1" dirty="0">
                <a:solidFill>
                  <a:schemeClr val="tx2"/>
                </a:solidFill>
              </a:rPr>
              <a:t>Purpose:</a:t>
            </a:r>
            <a:r>
              <a:rPr lang="en-US" altLang="de-DE" sz="1600" dirty="0">
                <a:solidFill>
                  <a:schemeClr val="tx2"/>
                </a:solidFill>
              </a:rPr>
              <a:t>	</a:t>
            </a:r>
            <a:r>
              <a:rPr lang="en-US" altLang="de-DE" sz="1600" dirty="0"/>
              <a:t>[Presentation in TG 802.15.4ad]</a:t>
            </a:r>
          </a:p>
          <a:p>
            <a:r>
              <a:rPr lang="en-US" altLang="de-DE" sz="1600" b="1" dirty="0">
                <a:solidFill>
                  <a:schemeClr val="tx2"/>
                </a:solidFill>
              </a:rPr>
              <a:t>Notice:</a:t>
            </a:r>
            <a:r>
              <a:rPr lang="en-US" altLang="de-DE"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de-DE" sz="1600" b="1" dirty="0">
                <a:solidFill>
                  <a:schemeClr val="tx2"/>
                </a:solidFill>
              </a:rPr>
              <a:t>Release:</a:t>
            </a:r>
            <a:r>
              <a:rPr lang="en-US" altLang="de-DE"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C5AF43-933F-42B5-89ED-4C7CCBF7CD7A}"/>
              </a:ext>
            </a:extLst>
          </p:cNvPr>
          <p:cNvSpPr>
            <a:spLocks noGrp="1"/>
          </p:cNvSpPr>
          <p:nvPr>
            <p:ph type="title"/>
          </p:nvPr>
        </p:nvSpPr>
        <p:spPr/>
        <p:txBody>
          <a:bodyPr/>
          <a:lstStyle/>
          <a:p>
            <a:r>
              <a:rPr lang="en-US" dirty="0"/>
              <a:t>QPSK with -100dBm 125 kHz Interferer</a:t>
            </a:r>
          </a:p>
        </p:txBody>
      </p:sp>
      <p:pic>
        <p:nvPicPr>
          <p:cNvPr id="8" name="Inhaltsplatzhalter 7">
            <a:extLst>
              <a:ext uri="{FF2B5EF4-FFF2-40B4-BE49-F238E27FC236}">
                <a16:creationId xmlns:a16="http://schemas.microsoft.com/office/drawing/2014/main" id="{B0FA7AE5-A9C7-4B95-8485-2B30A7B7EECD}"/>
              </a:ext>
            </a:extLst>
          </p:cNvPr>
          <p:cNvPicPr>
            <a:picLocks noGrp="1" noChangeAspect="1"/>
          </p:cNvPicPr>
          <p:nvPr>
            <p:ph idx="1"/>
          </p:nvPr>
        </p:nvPicPr>
        <p:blipFill>
          <a:blip r:embed="rId2"/>
          <a:stretch>
            <a:fillRect/>
          </a:stretch>
        </p:blipFill>
        <p:spPr>
          <a:xfrm>
            <a:off x="251520" y="1860091"/>
            <a:ext cx="5368114" cy="4114800"/>
          </a:xfrm>
        </p:spPr>
      </p:pic>
      <p:sp>
        <p:nvSpPr>
          <p:cNvPr id="4" name="Datumsplatzhalter 3">
            <a:extLst>
              <a:ext uri="{FF2B5EF4-FFF2-40B4-BE49-F238E27FC236}">
                <a16:creationId xmlns:a16="http://schemas.microsoft.com/office/drawing/2014/main" id="{7EEEC1DA-1C5A-4C22-A4E4-1EBA220F99E7}"/>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28CAB5DD-7C96-4A70-B869-E5F76CBA3AC2}"/>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1A972059-BEEB-4A8F-BF19-1BA492ED93B3}"/>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10</a:t>
            </a:fld>
            <a:endParaRPr lang="en-US" altLang="de-DE"/>
          </a:p>
        </p:txBody>
      </p:sp>
      <p:sp>
        <p:nvSpPr>
          <p:cNvPr id="9" name="Inhaltsplatzhalter 2">
            <a:extLst>
              <a:ext uri="{FF2B5EF4-FFF2-40B4-BE49-F238E27FC236}">
                <a16:creationId xmlns:a16="http://schemas.microsoft.com/office/drawing/2014/main" id="{018C839A-E613-4D1A-BD5E-0FB9B2D124F0}"/>
              </a:ext>
            </a:extLst>
          </p:cNvPr>
          <p:cNvSpPr txBox="1">
            <a:spLocks/>
          </p:cNvSpPr>
          <p:nvPr/>
        </p:nvSpPr>
        <p:spPr bwMode="auto">
          <a:xfrm>
            <a:off x="5724129" y="1981200"/>
            <a:ext cx="273407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QPSK modulation with CR ½</a:t>
            </a:r>
          </a:p>
          <a:p>
            <a:r>
              <a:rPr lang="en-US" sz="2000" dirty="0"/>
              <a:t>-100dBm 125kHz interferer</a:t>
            </a:r>
          </a:p>
          <a:p>
            <a:r>
              <a:rPr lang="en-US" sz="2000" dirty="0"/>
              <a:t>Current 802.15.4g interleaver</a:t>
            </a:r>
          </a:p>
          <a:p>
            <a:r>
              <a:rPr lang="en-US" sz="2000" dirty="0"/>
              <a:t>Error-free decoding is not possible</a:t>
            </a:r>
          </a:p>
          <a:p>
            <a:endParaRPr lang="en-US" sz="2000" dirty="0"/>
          </a:p>
        </p:txBody>
      </p:sp>
    </p:spTree>
    <p:extLst>
      <p:ext uri="{BB962C8B-B14F-4D97-AF65-F5344CB8AC3E}">
        <p14:creationId xmlns:p14="http://schemas.microsoft.com/office/powerpoint/2010/main" val="1942629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ED3CD0-71D7-48F7-A370-6B59307152D7}"/>
              </a:ext>
            </a:extLst>
          </p:cNvPr>
          <p:cNvSpPr>
            <a:spLocks noGrp="1"/>
          </p:cNvSpPr>
          <p:nvPr>
            <p:ph type="title"/>
          </p:nvPr>
        </p:nvSpPr>
        <p:spPr/>
        <p:txBody>
          <a:bodyPr/>
          <a:lstStyle/>
          <a:p>
            <a:r>
              <a:rPr lang="en-US" dirty="0"/>
              <a:t>QPSK with -100dBm 125 kHz Interferer – Longer Interleaver</a:t>
            </a:r>
          </a:p>
        </p:txBody>
      </p:sp>
      <p:sp>
        <p:nvSpPr>
          <p:cNvPr id="4" name="Datumsplatzhalter 3">
            <a:extLst>
              <a:ext uri="{FF2B5EF4-FFF2-40B4-BE49-F238E27FC236}">
                <a16:creationId xmlns:a16="http://schemas.microsoft.com/office/drawing/2014/main" id="{7D873341-9372-43AE-A733-D20182940920}"/>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3AA10EB8-2668-4B5C-AC16-46C1322F4872}"/>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9E9689AF-90AC-49E9-95DB-848E9AE35A4A}"/>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11</a:t>
            </a:fld>
            <a:endParaRPr lang="en-US" altLang="de-DE"/>
          </a:p>
        </p:txBody>
      </p:sp>
      <p:pic>
        <p:nvPicPr>
          <p:cNvPr id="8" name="Grafik 7">
            <a:extLst>
              <a:ext uri="{FF2B5EF4-FFF2-40B4-BE49-F238E27FC236}">
                <a16:creationId xmlns:a16="http://schemas.microsoft.com/office/drawing/2014/main" id="{A2338090-2A69-4B40-8BAB-39324AEC0279}"/>
              </a:ext>
            </a:extLst>
          </p:cNvPr>
          <p:cNvPicPr>
            <a:picLocks noChangeAspect="1"/>
          </p:cNvPicPr>
          <p:nvPr/>
        </p:nvPicPr>
        <p:blipFill>
          <a:blip r:embed="rId2"/>
          <a:stretch>
            <a:fillRect/>
          </a:stretch>
        </p:blipFill>
        <p:spPr>
          <a:xfrm>
            <a:off x="251520" y="1955440"/>
            <a:ext cx="5584575" cy="4128646"/>
          </a:xfrm>
          <a:prstGeom prst="rect">
            <a:avLst/>
          </a:prstGeom>
        </p:spPr>
      </p:pic>
      <p:sp>
        <p:nvSpPr>
          <p:cNvPr id="10" name="Inhaltsplatzhalter 2">
            <a:extLst>
              <a:ext uri="{FF2B5EF4-FFF2-40B4-BE49-F238E27FC236}">
                <a16:creationId xmlns:a16="http://schemas.microsoft.com/office/drawing/2014/main" id="{35704D59-F70D-4C32-9EB7-0124CB65596A}"/>
              </a:ext>
            </a:extLst>
          </p:cNvPr>
          <p:cNvSpPr txBox="1">
            <a:spLocks/>
          </p:cNvSpPr>
          <p:nvPr/>
        </p:nvSpPr>
        <p:spPr bwMode="auto">
          <a:xfrm>
            <a:off x="5724129" y="1981200"/>
            <a:ext cx="2734072"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000" dirty="0"/>
              <a:t>QPSK modulation with CR ½</a:t>
            </a:r>
          </a:p>
          <a:p>
            <a:r>
              <a:rPr lang="en-US" sz="2000" dirty="0"/>
              <a:t>-100dBm 125kHz interferer</a:t>
            </a:r>
          </a:p>
          <a:p>
            <a:r>
              <a:rPr lang="en-US" sz="2000" dirty="0"/>
              <a:t>Current 802.15.4g interleaver</a:t>
            </a:r>
          </a:p>
          <a:p>
            <a:r>
              <a:rPr lang="en-US" sz="2000" dirty="0"/>
              <a:t>Error-free decoding achieved by means of optimized interleaver</a:t>
            </a:r>
          </a:p>
          <a:p>
            <a:endParaRPr lang="en-US" sz="2000" dirty="0"/>
          </a:p>
        </p:txBody>
      </p:sp>
    </p:spTree>
    <p:extLst>
      <p:ext uri="{BB962C8B-B14F-4D97-AF65-F5344CB8AC3E}">
        <p14:creationId xmlns:p14="http://schemas.microsoft.com/office/powerpoint/2010/main" val="2699810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68DB96-1BAB-4251-9D77-6CE106861C9F}"/>
              </a:ext>
            </a:extLst>
          </p:cNvPr>
          <p:cNvSpPr>
            <a:spLocks noGrp="1"/>
          </p:cNvSpPr>
          <p:nvPr>
            <p:ph type="title"/>
          </p:nvPr>
        </p:nvSpPr>
        <p:spPr/>
        <p:txBody>
          <a:bodyPr/>
          <a:lstStyle/>
          <a:p>
            <a:r>
              <a:rPr lang="en-US" dirty="0"/>
              <a:t>QPSK with -70dBm Narrowband Interferer</a:t>
            </a:r>
          </a:p>
        </p:txBody>
      </p:sp>
      <p:sp>
        <p:nvSpPr>
          <p:cNvPr id="3" name="Inhaltsplatzhalter 2">
            <a:extLst>
              <a:ext uri="{FF2B5EF4-FFF2-40B4-BE49-F238E27FC236}">
                <a16:creationId xmlns:a16="http://schemas.microsoft.com/office/drawing/2014/main" id="{D8B629D4-847D-4B47-B337-A08EE1DF5FFE}"/>
              </a:ext>
            </a:extLst>
          </p:cNvPr>
          <p:cNvSpPr>
            <a:spLocks noGrp="1"/>
          </p:cNvSpPr>
          <p:nvPr>
            <p:ph idx="1"/>
          </p:nvPr>
        </p:nvSpPr>
        <p:spPr>
          <a:xfrm>
            <a:off x="6012160" y="1981200"/>
            <a:ext cx="2736304" cy="4114800"/>
          </a:xfrm>
        </p:spPr>
        <p:txBody>
          <a:bodyPr/>
          <a:lstStyle/>
          <a:p>
            <a:r>
              <a:rPr lang="en-US" sz="2000" dirty="0"/>
              <a:t>QPSK modulation with CR ½</a:t>
            </a:r>
          </a:p>
          <a:p>
            <a:r>
              <a:rPr lang="en-US" sz="2000" dirty="0"/>
              <a:t>-70dBm 10kHz interferer</a:t>
            </a:r>
          </a:p>
          <a:p>
            <a:r>
              <a:rPr lang="en-US" sz="2000" dirty="0"/>
              <a:t>Current 802.15.4g interleaver</a:t>
            </a:r>
          </a:p>
          <a:p>
            <a:r>
              <a:rPr lang="en-US" sz="2000" dirty="0"/>
              <a:t>Error-free decoding with penalty of 2dB compared to AWGN</a:t>
            </a:r>
          </a:p>
          <a:p>
            <a:endParaRPr lang="en-US" sz="2000" dirty="0"/>
          </a:p>
          <a:p>
            <a:endParaRPr lang="en-US" sz="2000" dirty="0"/>
          </a:p>
        </p:txBody>
      </p:sp>
      <p:sp>
        <p:nvSpPr>
          <p:cNvPr id="4" name="Datumsplatzhalter 3">
            <a:extLst>
              <a:ext uri="{FF2B5EF4-FFF2-40B4-BE49-F238E27FC236}">
                <a16:creationId xmlns:a16="http://schemas.microsoft.com/office/drawing/2014/main" id="{AAFD8FBA-03E7-4183-8946-9ADD6E679501}"/>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CDF7DF04-8656-4AC9-B9E1-2369DC6130BF}"/>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15C4869A-AFD7-4C7D-9306-7183BEA21B27}"/>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12</a:t>
            </a:fld>
            <a:endParaRPr lang="en-US" altLang="de-DE"/>
          </a:p>
        </p:txBody>
      </p:sp>
      <p:pic>
        <p:nvPicPr>
          <p:cNvPr id="8" name="Grafik 7">
            <a:extLst>
              <a:ext uri="{FF2B5EF4-FFF2-40B4-BE49-F238E27FC236}">
                <a16:creationId xmlns:a16="http://schemas.microsoft.com/office/drawing/2014/main" id="{3F8DDEFD-9EFC-4AF9-B850-C48E2452F681}"/>
              </a:ext>
            </a:extLst>
          </p:cNvPr>
          <p:cNvPicPr>
            <a:picLocks noChangeAspect="1"/>
          </p:cNvPicPr>
          <p:nvPr/>
        </p:nvPicPr>
        <p:blipFill>
          <a:blip r:embed="rId2"/>
          <a:stretch>
            <a:fillRect/>
          </a:stretch>
        </p:blipFill>
        <p:spPr>
          <a:xfrm>
            <a:off x="251520" y="1844675"/>
            <a:ext cx="5760640" cy="4344025"/>
          </a:xfrm>
          <a:prstGeom prst="rect">
            <a:avLst/>
          </a:prstGeom>
        </p:spPr>
      </p:pic>
    </p:spTree>
    <p:extLst>
      <p:ext uri="{BB962C8B-B14F-4D97-AF65-F5344CB8AC3E}">
        <p14:creationId xmlns:p14="http://schemas.microsoft.com/office/powerpoint/2010/main" val="267304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68DB96-1BAB-4251-9D77-6CE106861C9F}"/>
              </a:ext>
            </a:extLst>
          </p:cNvPr>
          <p:cNvSpPr>
            <a:spLocks noGrp="1"/>
          </p:cNvSpPr>
          <p:nvPr>
            <p:ph type="title"/>
          </p:nvPr>
        </p:nvSpPr>
        <p:spPr/>
        <p:txBody>
          <a:bodyPr/>
          <a:lstStyle/>
          <a:p>
            <a:r>
              <a:rPr lang="en-US" dirty="0"/>
              <a:t>QPSK with -70dBm Narrowband Interferer – Longer Interleaver</a:t>
            </a:r>
          </a:p>
        </p:txBody>
      </p:sp>
      <p:sp>
        <p:nvSpPr>
          <p:cNvPr id="3" name="Inhaltsplatzhalter 2">
            <a:extLst>
              <a:ext uri="{FF2B5EF4-FFF2-40B4-BE49-F238E27FC236}">
                <a16:creationId xmlns:a16="http://schemas.microsoft.com/office/drawing/2014/main" id="{D8B629D4-847D-4B47-B337-A08EE1DF5FFE}"/>
              </a:ext>
            </a:extLst>
          </p:cNvPr>
          <p:cNvSpPr>
            <a:spLocks noGrp="1"/>
          </p:cNvSpPr>
          <p:nvPr>
            <p:ph idx="1"/>
          </p:nvPr>
        </p:nvSpPr>
        <p:spPr>
          <a:xfrm>
            <a:off x="5724128" y="1981200"/>
            <a:ext cx="2734072" cy="4114800"/>
          </a:xfrm>
        </p:spPr>
        <p:txBody>
          <a:bodyPr/>
          <a:lstStyle/>
          <a:p>
            <a:r>
              <a:rPr lang="en-US" sz="2000" dirty="0"/>
              <a:t>QPSK modulation with CR ½</a:t>
            </a:r>
          </a:p>
          <a:p>
            <a:r>
              <a:rPr lang="en-US" sz="2000" dirty="0"/>
              <a:t>-70dBm 10kHz interferer</a:t>
            </a:r>
          </a:p>
          <a:p>
            <a:r>
              <a:rPr lang="en-US" sz="2000" dirty="0"/>
              <a:t>Optimized interleaver</a:t>
            </a:r>
          </a:p>
          <a:p>
            <a:r>
              <a:rPr lang="en-US" sz="2000" dirty="0"/>
              <a:t>Error-free decoding with penalty of only 1dB compared to AWGN</a:t>
            </a:r>
          </a:p>
          <a:p>
            <a:endParaRPr lang="en-US" sz="2000" dirty="0"/>
          </a:p>
          <a:p>
            <a:endParaRPr lang="en-US" sz="2000" dirty="0"/>
          </a:p>
          <a:p>
            <a:endParaRPr lang="en-US" sz="2000" dirty="0"/>
          </a:p>
        </p:txBody>
      </p:sp>
      <p:sp>
        <p:nvSpPr>
          <p:cNvPr id="4" name="Datumsplatzhalter 3">
            <a:extLst>
              <a:ext uri="{FF2B5EF4-FFF2-40B4-BE49-F238E27FC236}">
                <a16:creationId xmlns:a16="http://schemas.microsoft.com/office/drawing/2014/main" id="{AAFD8FBA-03E7-4183-8946-9ADD6E679501}"/>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CDF7DF04-8656-4AC9-B9E1-2369DC6130BF}"/>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15C4869A-AFD7-4C7D-9306-7183BEA21B27}"/>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13</a:t>
            </a:fld>
            <a:endParaRPr lang="en-US" altLang="de-DE"/>
          </a:p>
        </p:txBody>
      </p:sp>
      <p:pic>
        <p:nvPicPr>
          <p:cNvPr id="8" name="Grafik 7">
            <a:extLst>
              <a:ext uri="{FF2B5EF4-FFF2-40B4-BE49-F238E27FC236}">
                <a16:creationId xmlns:a16="http://schemas.microsoft.com/office/drawing/2014/main" id="{5EF660C0-86BA-4E87-B8E0-C6AD8B633611}"/>
              </a:ext>
            </a:extLst>
          </p:cNvPr>
          <p:cNvPicPr>
            <a:picLocks noChangeAspect="1"/>
          </p:cNvPicPr>
          <p:nvPr/>
        </p:nvPicPr>
        <p:blipFill>
          <a:blip r:embed="rId2"/>
          <a:stretch>
            <a:fillRect/>
          </a:stretch>
        </p:blipFill>
        <p:spPr>
          <a:xfrm>
            <a:off x="395536" y="2190680"/>
            <a:ext cx="4926698" cy="3765849"/>
          </a:xfrm>
          <a:prstGeom prst="rect">
            <a:avLst/>
          </a:prstGeom>
        </p:spPr>
      </p:pic>
    </p:spTree>
    <p:extLst>
      <p:ext uri="{BB962C8B-B14F-4D97-AF65-F5344CB8AC3E}">
        <p14:creationId xmlns:p14="http://schemas.microsoft.com/office/powerpoint/2010/main" val="457265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D2598D-DB72-4D1E-90BD-0C9B4732F321}"/>
              </a:ext>
            </a:extLst>
          </p:cNvPr>
          <p:cNvSpPr>
            <a:spLocks noGrp="1"/>
          </p:cNvSpPr>
          <p:nvPr>
            <p:ph type="title"/>
          </p:nvPr>
        </p:nvSpPr>
        <p:spPr/>
        <p:txBody>
          <a:bodyPr/>
          <a:lstStyle/>
          <a:p>
            <a:r>
              <a:rPr lang="en-US" dirty="0"/>
              <a:t>QPSK LOS Channel</a:t>
            </a:r>
          </a:p>
        </p:txBody>
      </p:sp>
      <p:sp>
        <p:nvSpPr>
          <p:cNvPr id="3" name="Inhaltsplatzhalter 2">
            <a:extLst>
              <a:ext uri="{FF2B5EF4-FFF2-40B4-BE49-F238E27FC236}">
                <a16:creationId xmlns:a16="http://schemas.microsoft.com/office/drawing/2014/main" id="{05F944ED-BA74-4A5C-8610-A48D79F54A72}"/>
              </a:ext>
            </a:extLst>
          </p:cNvPr>
          <p:cNvSpPr>
            <a:spLocks noGrp="1"/>
          </p:cNvSpPr>
          <p:nvPr>
            <p:ph idx="1"/>
          </p:nvPr>
        </p:nvSpPr>
        <p:spPr>
          <a:xfrm>
            <a:off x="5829675" y="1981200"/>
            <a:ext cx="2628525" cy="4114800"/>
          </a:xfrm>
        </p:spPr>
        <p:txBody>
          <a:bodyPr/>
          <a:lstStyle/>
          <a:p>
            <a:r>
              <a:rPr lang="en-US" sz="2000" dirty="0"/>
              <a:t>QPSK modulation with CR ½</a:t>
            </a:r>
          </a:p>
          <a:p>
            <a:r>
              <a:rPr lang="en-US" sz="2000" dirty="0"/>
              <a:t>TDL-D LOS channel</a:t>
            </a:r>
          </a:p>
          <a:p>
            <a:r>
              <a:rPr lang="en-US" sz="2000" dirty="0"/>
              <a:t>Current 802.15.4g interleaver</a:t>
            </a:r>
          </a:p>
          <a:p>
            <a:r>
              <a:rPr lang="en-US" sz="2000" dirty="0"/>
              <a:t>Error-free decoding with penalty of 3dB compared to AWGN</a:t>
            </a:r>
          </a:p>
          <a:p>
            <a:endParaRPr lang="en-US" sz="2000" dirty="0"/>
          </a:p>
          <a:p>
            <a:endParaRPr lang="en-US" sz="2000" dirty="0"/>
          </a:p>
          <a:p>
            <a:endParaRPr lang="en-US" sz="2000" dirty="0"/>
          </a:p>
        </p:txBody>
      </p:sp>
      <p:sp>
        <p:nvSpPr>
          <p:cNvPr id="4" name="Datumsplatzhalter 3">
            <a:extLst>
              <a:ext uri="{FF2B5EF4-FFF2-40B4-BE49-F238E27FC236}">
                <a16:creationId xmlns:a16="http://schemas.microsoft.com/office/drawing/2014/main" id="{02D2C1AB-795E-4F4F-828F-1F4A7BB18971}"/>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78176874-08A5-4BCB-9901-060517017300}"/>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0B866EE3-794A-47F2-8302-149DDF200A54}"/>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14</a:t>
            </a:fld>
            <a:endParaRPr lang="en-US" altLang="de-DE"/>
          </a:p>
        </p:txBody>
      </p:sp>
      <p:pic>
        <p:nvPicPr>
          <p:cNvPr id="8" name="Grafik 7">
            <a:extLst>
              <a:ext uri="{FF2B5EF4-FFF2-40B4-BE49-F238E27FC236}">
                <a16:creationId xmlns:a16="http://schemas.microsoft.com/office/drawing/2014/main" id="{A9314EFD-D14D-46C5-82E6-7D02916AED70}"/>
              </a:ext>
            </a:extLst>
          </p:cNvPr>
          <p:cNvPicPr>
            <a:picLocks noChangeAspect="1"/>
          </p:cNvPicPr>
          <p:nvPr/>
        </p:nvPicPr>
        <p:blipFill>
          <a:blip r:embed="rId2"/>
          <a:stretch>
            <a:fillRect/>
          </a:stretch>
        </p:blipFill>
        <p:spPr>
          <a:xfrm>
            <a:off x="107504" y="1752600"/>
            <a:ext cx="5722171" cy="3909651"/>
          </a:xfrm>
          <a:prstGeom prst="rect">
            <a:avLst/>
          </a:prstGeom>
        </p:spPr>
      </p:pic>
    </p:spTree>
    <p:extLst>
      <p:ext uri="{BB962C8B-B14F-4D97-AF65-F5344CB8AC3E}">
        <p14:creationId xmlns:p14="http://schemas.microsoft.com/office/powerpoint/2010/main" val="3732992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29EA658-E1E6-4A06-9760-E2859629440D}"/>
              </a:ext>
            </a:extLst>
          </p:cNvPr>
          <p:cNvSpPr>
            <a:spLocks noGrp="1"/>
          </p:cNvSpPr>
          <p:nvPr>
            <p:ph type="title"/>
          </p:nvPr>
        </p:nvSpPr>
        <p:spPr/>
        <p:txBody>
          <a:bodyPr/>
          <a:lstStyle/>
          <a:p>
            <a:r>
              <a:rPr lang="en-US" dirty="0"/>
              <a:t>QPSK LOS Channel – Longer Interleaver</a:t>
            </a:r>
          </a:p>
        </p:txBody>
      </p:sp>
      <p:sp>
        <p:nvSpPr>
          <p:cNvPr id="3" name="Inhaltsplatzhalter 2">
            <a:extLst>
              <a:ext uri="{FF2B5EF4-FFF2-40B4-BE49-F238E27FC236}">
                <a16:creationId xmlns:a16="http://schemas.microsoft.com/office/drawing/2014/main" id="{8A2EBE49-6E2A-4850-8C1A-79D9BCBB0977}"/>
              </a:ext>
            </a:extLst>
          </p:cNvPr>
          <p:cNvSpPr>
            <a:spLocks noGrp="1"/>
          </p:cNvSpPr>
          <p:nvPr>
            <p:ph idx="1"/>
          </p:nvPr>
        </p:nvSpPr>
        <p:spPr>
          <a:xfrm>
            <a:off x="6012160" y="1981200"/>
            <a:ext cx="2446040" cy="4114800"/>
          </a:xfrm>
        </p:spPr>
        <p:txBody>
          <a:bodyPr/>
          <a:lstStyle/>
          <a:p>
            <a:r>
              <a:rPr lang="en-US" sz="2000" dirty="0"/>
              <a:t>QPSK modulation with CR ½</a:t>
            </a:r>
          </a:p>
          <a:p>
            <a:r>
              <a:rPr lang="en-US" sz="2000" dirty="0"/>
              <a:t>TDL-D LOS channel</a:t>
            </a:r>
          </a:p>
          <a:p>
            <a:r>
              <a:rPr lang="en-US" sz="2000" dirty="0"/>
              <a:t>Optimized interleaver</a:t>
            </a:r>
          </a:p>
          <a:p>
            <a:r>
              <a:rPr lang="en-US" sz="2000" dirty="0"/>
              <a:t>Error-free decoding with penalty of 2dB compared to AWGN</a:t>
            </a:r>
          </a:p>
          <a:p>
            <a:endParaRPr lang="en-US" sz="2000" dirty="0"/>
          </a:p>
          <a:p>
            <a:endParaRPr lang="en-US" sz="2000" dirty="0"/>
          </a:p>
          <a:p>
            <a:endParaRPr lang="en-US" sz="2000" dirty="0"/>
          </a:p>
          <a:p>
            <a:endParaRPr lang="en-US" sz="2000" dirty="0"/>
          </a:p>
        </p:txBody>
      </p:sp>
      <p:sp>
        <p:nvSpPr>
          <p:cNvPr id="4" name="Datumsplatzhalter 3">
            <a:extLst>
              <a:ext uri="{FF2B5EF4-FFF2-40B4-BE49-F238E27FC236}">
                <a16:creationId xmlns:a16="http://schemas.microsoft.com/office/drawing/2014/main" id="{1C9A05E8-452E-42A7-BBB3-66A993689FE9}"/>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434B5F10-2283-4A6F-B08F-F981D0E34507}"/>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054E3910-9ADD-414F-BE41-FC9AF61E4354}"/>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15</a:t>
            </a:fld>
            <a:endParaRPr lang="en-US" altLang="de-DE"/>
          </a:p>
        </p:txBody>
      </p:sp>
      <p:pic>
        <p:nvPicPr>
          <p:cNvPr id="8" name="Grafik 7">
            <a:extLst>
              <a:ext uri="{FF2B5EF4-FFF2-40B4-BE49-F238E27FC236}">
                <a16:creationId xmlns:a16="http://schemas.microsoft.com/office/drawing/2014/main" id="{7B61872A-4F5B-48E2-B89A-7A8274FE0BE8}"/>
              </a:ext>
            </a:extLst>
          </p:cNvPr>
          <p:cNvPicPr>
            <a:picLocks noChangeAspect="1"/>
          </p:cNvPicPr>
          <p:nvPr/>
        </p:nvPicPr>
        <p:blipFill>
          <a:blip r:embed="rId2"/>
          <a:stretch>
            <a:fillRect/>
          </a:stretch>
        </p:blipFill>
        <p:spPr>
          <a:xfrm>
            <a:off x="179512" y="2015373"/>
            <a:ext cx="5982816" cy="4080627"/>
          </a:xfrm>
          <a:prstGeom prst="rect">
            <a:avLst/>
          </a:prstGeom>
        </p:spPr>
      </p:pic>
    </p:spTree>
    <p:extLst>
      <p:ext uri="{BB962C8B-B14F-4D97-AF65-F5344CB8AC3E}">
        <p14:creationId xmlns:p14="http://schemas.microsoft.com/office/powerpoint/2010/main" val="9362524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435D28-F3CE-4837-8BEC-3B5260295662}"/>
              </a:ext>
            </a:extLst>
          </p:cNvPr>
          <p:cNvSpPr>
            <a:spLocks noGrp="1"/>
          </p:cNvSpPr>
          <p:nvPr>
            <p:ph type="title"/>
          </p:nvPr>
        </p:nvSpPr>
        <p:spPr/>
        <p:txBody>
          <a:bodyPr/>
          <a:lstStyle/>
          <a:p>
            <a:r>
              <a:rPr lang="en-US" dirty="0"/>
              <a:t>QPSK NON-LOS Channel</a:t>
            </a:r>
          </a:p>
        </p:txBody>
      </p:sp>
      <p:sp>
        <p:nvSpPr>
          <p:cNvPr id="3" name="Inhaltsplatzhalter 2">
            <a:extLst>
              <a:ext uri="{FF2B5EF4-FFF2-40B4-BE49-F238E27FC236}">
                <a16:creationId xmlns:a16="http://schemas.microsoft.com/office/drawing/2014/main" id="{B86B1101-D9A5-4992-99EA-C84A75A18A23}"/>
              </a:ext>
            </a:extLst>
          </p:cNvPr>
          <p:cNvSpPr>
            <a:spLocks noGrp="1"/>
          </p:cNvSpPr>
          <p:nvPr>
            <p:ph idx="1"/>
          </p:nvPr>
        </p:nvSpPr>
        <p:spPr>
          <a:xfrm>
            <a:off x="5334000" y="1981200"/>
            <a:ext cx="3124200" cy="4114800"/>
          </a:xfrm>
        </p:spPr>
        <p:txBody>
          <a:bodyPr/>
          <a:lstStyle/>
          <a:p>
            <a:r>
              <a:rPr lang="en-US" sz="2000" dirty="0"/>
              <a:t>QPSK modulation with CR ½</a:t>
            </a:r>
          </a:p>
          <a:p>
            <a:r>
              <a:rPr lang="en-US" sz="2000" dirty="0"/>
              <a:t>TDL-D LOS channel</a:t>
            </a:r>
          </a:p>
          <a:p>
            <a:r>
              <a:rPr lang="en-US" sz="2000" dirty="0"/>
              <a:t>Current 802.15.4g interleaver</a:t>
            </a:r>
          </a:p>
          <a:p>
            <a:r>
              <a:rPr lang="en-US" sz="2000" dirty="0"/>
              <a:t>Error-free decoding with penalty of 8dB compared to AWGN</a:t>
            </a:r>
          </a:p>
          <a:p>
            <a:endParaRPr lang="en-US" sz="2000" dirty="0"/>
          </a:p>
          <a:p>
            <a:endParaRPr lang="en-US" sz="2000" dirty="0"/>
          </a:p>
          <a:p>
            <a:endParaRPr lang="en-US" sz="2000" dirty="0"/>
          </a:p>
          <a:p>
            <a:endParaRPr lang="en-US" sz="2000" dirty="0"/>
          </a:p>
        </p:txBody>
      </p:sp>
      <p:sp>
        <p:nvSpPr>
          <p:cNvPr id="4" name="Datumsplatzhalter 3">
            <a:extLst>
              <a:ext uri="{FF2B5EF4-FFF2-40B4-BE49-F238E27FC236}">
                <a16:creationId xmlns:a16="http://schemas.microsoft.com/office/drawing/2014/main" id="{650DBBC5-A5C0-4AD1-9424-FA791D6EC175}"/>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E02E4439-4DC9-424D-9B79-56F380AFA2D1}"/>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9CBCAF36-F4F2-4990-8757-C51811D21948}"/>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16</a:t>
            </a:fld>
            <a:endParaRPr lang="en-US" altLang="de-DE"/>
          </a:p>
        </p:txBody>
      </p:sp>
      <p:pic>
        <p:nvPicPr>
          <p:cNvPr id="8" name="Grafik 7">
            <a:extLst>
              <a:ext uri="{FF2B5EF4-FFF2-40B4-BE49-F238E27FC236}">
                <a16:creationId xmlns:a16="http://schemas.microsoft.com/office/drawing/2014/main" id="{F7FCDF46-8725-4006-B413-6CCE3D2756F5}"/>
              </a:ext>
            </a:extLst>
          </p:cNvPr>
          <p:cNvPicPr>
            <a:picLocks noChangeAspect="1"/>
          </p:cNvPicPr>
          <p:nvPr/>
        </p:nvPicPr>
        <p:blipFill>
          <a:blip r:embed="rId2"/>
          <a:stretch>
            <a:fillRect/>
          </a:stretch>
        </p:blipFill>
        <p:spPr>
          <a:xfrm>
            <a:off x="51286" y="1981200"/>
            <a:ext cx="5328592" cy="4004326"/>
          </a:xfrm>
          <a:prstGeom prst="rect">
            <a:avLst/>
          </a:prstGeom>
        </p:spPr>
      </p:pic>
    </p:spTree>
    <p:extLst>
      <p:ext uri="{BB962C8B-B14F-4D97-AF65-F5344CB8AC3E}">
        <p14:creationId xmlns:p14="http://schemas.microsoft.com/office/powerpoint/2010/main" val="2458861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435D28-F3CE-4837-8BEC-3B5260295662}"/>
              </a:ext>
            </a:extLst>
          </p:cNvPr>
          <p:cNvSpPr>
            <a:spLocks noGrp="1"/>
          </p:cNvSpPr>
          <p:nvPr>
            <p:ph type="title"/>
          </p:nvPr>
        </p:nvSpPr>
        <p:spPr/>
        <p:txBody>
          <a:bodyPr/>
          <a:lstStyle/>
          <a:p>
            <a:r>
              <a:rPr lang="en-US" dirty="0"/>
              <a:t>QPSK NON-LOS Channel – Longer Interleaver</a:t>
            </a:r>
          </a:p>
        </p:txBody>
      </p:sp>
      <p:sp>
        <p:nvSpPr>
          <p:cNvPr id="3" name="Inhaltsplatzhalter 2">
            <a:extLst>
              <a:ext uri="{FF2B5EF4-FFF2-40B4-BE49-F238E27FC236}">
                <a16:creationId xmlns:a16="http://schemas.microsoft.com/office/drawing/2014/main" id="{B86B1101-D9A5-4992-99EA-C84A75A18A23}"/>
              </a:ext>
            </a:extLst>
          </p:cNvPr>
          <p:cNvSpPr>
            <a:spLocks noGrp="1"/>
          </p:cNvSpPr>
          <p:nvPr>
            <p:ph idx="1"/>
          </p:nvPr>
        </p:nvSpPr>
        <p:spPr>
          <a:xfrm>
            <a:off x="5642992" y="1981200"/>
            <a:ext cx="2815208" cy="4114800"/>
          </a:xfrm>
        </p:spPr>
        <p:txBody>
          <a:bodyPr/>
          <a:lstStyle/>
          <a:p>
            <a:r>
              <a:rPr lang="en-US" sz="2000" dirty="0"/>
              <a:t>QPSK modulation with CR ½</a:t>
            </a:r>
          </a:p>
          <a:p>
            <a:r>
              <a:rPr lang="en-US" sz="2000" dirty="0"/>
              <a:t>TDL-D LOS channel</a:t>
            </a:r>
          </a:p>
          <a:p>
            <a:r>
              <a:rPr lang="en-US" sz="2000" dirty="0"/>
              <a:t>Optimized interleaver</a:t>
            </a:r>
          </a:p>
          <a:p>
            <a:r>
              <a:rPr lang="en-US" sz="2000" dirty="0"/>
              <a:t>Error-free decoding with penalty of 6dB compared to AWGN</a:t>
            </a:r>
          </a:p>
          <a:p>
            <a:endParaRPr lang="en-US" sz="2000" dirty="0"/>
          </a:p>
          <a:p>
            <a:endParaRPr lang="en-US" sz="2000" dirty="0"/>
          </a:p>
          <a:p>
            <a:endParaRPr lang="en-US" sz="2000" dirty="0"/>
          </a:p>
          <a:p>
            <a:endParaRPr lang="en-US" sz="2000" dirty="0"/>
          </a:p>
          <a:p>
            <a:endParaRPr lang="en-US" sz="2000" dirty="0"/>
          </a:p>
        </p:txBody>
      </p:sp>
      <p:sp>
        <p:nvSpPr>
          <p:cNvPr id="4" name="Datumsplatzhalter 3">
            <a:extLst>
              <a:ext uri="{FF2B5EF4-FFF2-40B4-BE49-F238E27FC236}">
                <a16:creationId xmlns:a16="http://schemas.microsoft.com/office/drawing/2014/main" id="{650DBBC5-A5C0-4AD1-9424-FA791D6EC175}"/>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E02E4439-4DC9-424D-9B79-56F380AFA2D1}"/>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9CBCAF36-F4F2-4990-8757-C51811D21948}"/>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17</a:t>
            </a:fld>
            <a:endParaRPr lang="en-US" altLang="de-DE"/>
          </a:p>
        </p:txBody>
      </p:sp>
      <p:pic>
        <p:nvPicPr>
          <p:cNvPr id="9" name="Grafik 8">
            <a:extLst>
              <a:ext uri="{FF2B5EF4-FFF2-40B4-BE49-F238E27FC236}">
                <a16:creationId xmlns:a16="http://schemas.microsoft.com/office/drawing/2014/main" id="{4A09D3D6-C592-4ACF-AA8A-6206F697E9C6}"/>
              </a:ext>
            </a:extLst>
          </p:cNvPr>
          <p:cNvPicPr>
            <a:picLocks noChangeAspect="1"/>
          </p:cNvPicPr>
          <p:nvPr/>
        </p:nvPicPr>
        <p:blipFill>
          <a:blip r:embed="rId2"/>
          <a:stretch>
            <a:fillRect/>
          </a:stretch>
        </p:blipFill>
        <p:spPr>
          <a:xfrm>
            <a:off x="107504" y="1981200"/>
            <a:ext cx="5535487" cy="3999584"/>
          </a:xfrm>
          <a:prstGeom prst="rect">
            <a:avLst/>
          </a:prstGeom>
        </p:spPr>
      </p:pic>
    </p:spTree>
    <p:extLst>
      <p:ext uri="{BB962C8B-B14F-4D97-AF65-F5344CB8AC3E}">
        <p14:creationId xmlns:p14="http://schemas.microsoft.com/office/powerpoint/2010/main" val="18422276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DA3348-2CE1-4FCC-BD5C-E914A77357F4}"/>
              </a:ext>
            </a:extLst>
          </p:cNvPr>
          <p:cNvSpPr>
            <a:spLocks noGrp="1"/>
          </p:cNvSpPr>
          <p:nvPr>
            <p:ph type="title"/>
          </p:nvPr>
        </p:nvSpPr>
        <p:spPr/>
        <p:txBody>
          <a:bodyPr/>
          <a:lstStyle/>
          <a:p>
            <a:r>
              <a:rPr lang="en-US" dirty="0"/>
              <a:t>Conclusions of the Simulation Results</a:t>
            </a:r>
          </a:p>
        </p:txBody>
      </p:sp>
      <p:sp>
        <p:nvSpPr>
          <p:cNvPr id="3" name="Inhaltsplatzhalter 2">
            <a:extLst>
              <a:ext uri="{FF2B5EF4-FFF2-40B4-BE49-F238E27FC236}">
                <a16:creationId xmlns:a16="http://schemas.microsoft.com/office/drawing/2014/main" id="{3B1561EA-7E9B-42B7-8E86-C4D732FDFAF6}"/>
              </a:ext>
            </a:extLst>
          </p:cNvPr>
          <p:cNvSpPr>
            <a:spLocks noGrp="1"/>
          </p:cNvSpPr>
          <p:nvPr>
            <p:ph idx="1"/>
          </p:nvPr>
        </p:nvSpPr>
        <p:spPr/>
        <p:txBody>
          <a:bodyPr/>
          <a:lstStyle/>
          <a:p>
            <a:r>
              <a:rPr lang="en-US" sz="2400" dirty="0"/>
              <a:t>A longer interleaver can significantly improve the performance</a:t>
            </a:r>
          </a:p>
          <a:p>
            <a:r>
              <a:rPr lang="en-US" sz="2400" dirty="0"/>
              <a:t>The system becomes robust against narrow-band and wide-band noise, if the OFDM demodulation takes this into account</a:t>
            </a:r>
          </a:p>
          <a:p>
            <a:r>
              <a:rPr lang="en-US" sz="2400" dirty="0"/>
              <a:t>Pilot pattern has to be modified to get optimum performance</a:t>
            </a:r>
          </a:p>
          <a:p>
            <a:r>
              <a:rPr lang="en-US" sz="2400" dirty="0"/>
              <a:t>No significant gain of replacing CRC with Reed Solomon (RS) code that is able to correct 2 byte errors</a:t>
            </a:r>
          </a:p>
        </p:txBody>
      </p:sp>
      <p:sp>
        <p:nvSpPr>
          <p:cNvPr id="4" name="Datumsplatzhalter 3">
            <a:extLst>
              <a:ext uri="{FF2B5EF4-FFF2-40B4-BE49-F238E27FC236}">
                <a16:creationId xmlns:a16="http://schemas.microsoft.com/office/drawing/2014/main" id="{4DFEBD2F-62D4-40E7-9060-D9CCB3989941}"/>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823230D5-E39C-4901-B7E6-1C83F879FED4}"/>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2F439CE2-1314-4A8E-88AC-3587C0A490B5}"/>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18</a:t>
            </a:fld>
            <a:endParaRPr lang="en-US" altLang="de-DE"/>
          </a:p>
        </p:txBody>
      </p:sp>
    </p:spTree>
    <p:extLst>
      <p:ext uri="{BB962C8B-B14F-4D97-AF65-F5344CB8AC3E}">
        <p14:creationId xmlns:p14="http://schemas.microsoft.com/office/powerpoint/2010/main" val="1919193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859A27-D9E6-488E-9B03-D221D06A5C3E}"/>
              </a:ext>
            </a:extLst>
          </p:cNvPr>
          <p:cNvSpPr>
            <a:spLocks noGrp="1"/>
          </p:cNvSpPr>
          <p:nvPr>
            <p:ph type="title"/>
          </p:nvPr>
        </p:nvSpPr>
        <p:spPr/>
        <p:txBody>
          <a:bodyPr/>
          <a:lstStyle/>
          <a:p>
            <a:r>
              <a:rPr lang="en-US" dirty="0"/>
              <a:t>Next Planned Simulations</a:t>
            </a:r>
          </a:p>
        </p:txBody>
      </p:sp>
      <p:sp>
        <p:nvSpPr>
          <p:cNvPr id="3" name="Inhaltsplatzhalter 2">
            <a:extLst>
              <a:ext uri="{FF2B5EF4-FFF2-40B4-BE49-F238E27FC236}">
                <a16:creationId xmlns:a16="http://schemas.microsoft.com/office/drawing/2014/main" id="{FD64ABBC-025C-4E9F-8F5D-66B20AC24ED8}"/>
              </a:ext>
            </a:extLst>
          </p:cNvPr>
          <p:cNvSpPr>
            <a:spLocks noGrp="1"/>
          </p:cNvSpPr>
          <p:nvPr>
            <p:ph idx="1"/>
          </p:nvPr>
        </p:nvSpPr>
        <p:spPr/>
        <p:txBody>
          <a:bodyPr/>
          <a:lstStyle/>
          <a:p>
            <a:r>
              <a:rPr lang="en-US" sz="2000" dirty="0"/>
              <a:t>Add 16-QAM and 64-QAM with multi-level coding as defined in ETSI ES 201 980 Section 7.3.1 [1]</a:t>
            </a:r>
          </a:p>
          <a:p>
            <a:pPr lvl="1"/>
            <a:r>
              <a:rPr lang="en-US" sz="1600" dirty="0"/>
              <a:t>Multi-Level coding is able to approach performance of Turbo- /LDPC codes without being an iterative code</a:t>
            </a:r>
          </a:p>
          <a:p>
            <a:pPr lvl="1"/>
            <a:r>
              <a:rPr lang="en-US" sz="1600" dirty="0"/>
              <a:t>Already specified in ETSI ES 201 980 around year 2000</a:t>
            </a:r>
          </a:p>
          <a:p>
            <a:pPr lvl="1"/>
            <a:r>
              <a:rPr lang="en-US" sz="1600" dirty="0"/>
              <a:t>Does not work with BPSK/QPSK</a:t>
            </a:r>
          </a:p>
          <a:p>
            <a:r>
              <a:rPr lang="en-US" sz="2000" dirty="0"/>
              <a:t>Real channel estimation and synchronization</a:t>
            </a:r>
          </a:p>
          <a:p>
            <a:r>
              <a:rPr lang="en-US" sz="2000" dirty="0"/>
              <a:t>Real noise estimation</a:t>
            </a:r>
          </a:p>
        </p:txBody>
      </p:sp>
      <p:sp>
        <p:nvSpPr>
          <p:cNvPr id="4" name="Datumsplatzhalter 3">
            <a:extLst>
              <a:ext uri="{FF2B5EF4-FFF2-40B4-BE49-F238E27FC236}">
                <a16:creationId xmlns:a16="http://schemas.microsoft.com/office/drawing/2014/main" id="{AD74DF5E-FE0E-40F6-BF41-54E22F5B88B3}"/>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9C40A4C4-4A3E-4F25-AD3E-E4C9EB8C375C}"/>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F70C4A5C-1D73-4AED-91C9-4DCAFAAAD5CB}"/>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19</a:t>
            </a:fld>
            <a:endParaRPr lang="en-US" altLang="de-DE"/>
          </a:p>
        </p:txBody>
      </p:sp>
    </p:spTree>
    <p:extLst>
      <p:ext uri="{BB962C8B-B14F-4D97-AF65-F5344CB8AC3E}">
        <p14:creationId xmlns:p14="http://schemas.microsoft.com/office/powerpoint/2010/main" val="22107821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a:extLst>
              <a:ext uri="{FF2B5EF4-FFF2-40B4-BE49-F238E27FC236}">
                <a16:creationId xmlns:a16="http://schemas.microsoft.com/office/drawing/2014/main" id="{E776C501-A337-4DE5-AE90-2CA04E23B7DA}"/>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B323DC99-A83A-4A05-9854-C4D89AEA9318}"/>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81BB3FD6-179C-4249-AAD4-CB3691CC20CB}"/>
              </a:ext>
            </a:extLst>
          </p:cNvPr>
          <p:cNvSpPr>
            <a:spLocks noGrp="1"/>
          </p:cNvSpPr>
          <p:nvPr>
            <p:ph type="sldNum" sz="quarter" idx="12"/>
          </p:nvPr>
        </p:nvSpPr>
        <p:spPr/>
        <p:txBody>
          <a:bodyPr/>
          <a:lstStyle/>
          <a:p>
            <a:r>
              <a:rPr lang="en-US" altLang="de-DE"/>
              <a:t>Slide </a:t>
            </a:r>
            <a:fld id="{1D33C248-2ECB-43DC-9056-0BC7B2EA062D}" type="slidenum">
              <a:rPr lang="en-US" altLang="de-DE"/>
              <a:pPr/>
              <a:t>2</a:t>
            </a:fld>
            <a:endParaRPr lang="en-US" altLang="de-DE"/>
          </a:p>
        </p:txBody>
      </p:sp>
      <p:sp>
        <p:nvSpPr>
          <p:cNvPr id="26626" name="Rectangle 2">
            <a:extLst>
              <a:ext uri="{FF2B5EF4-FFF2-40B4-BE49-F238E27FC236}">
                <a16:creationId xmlns:a16="http://schemas.microsoft.com/office/drawing/2014/main" id="{CB6A479F-79D1-4CD9-BF7A-A94E88EC668E}"/>
              </a:ext>
            </a:extLst>
          </p:cNvPr>
          <p:cNvSpPr>
            <a:spLocks noGrp="1" noChangeArrowheads="1"/>
          </p:cNvSpPr>
          <p:nvPr>
            <p:ph type="ctrTitle"/>
          </p:nvPr>
        </p:nvSpPr>
        <p:spPr>
          <a:xfrm>
            <a:off x="685800" y="2286000"/>
            <a:ext cx="7772400" cy="1143000"/>
          </a:xfrm>
        </p:spPr>
        <p:txBody>
          <a:bodyPr anchor="ctr"/>
          <a:lstStyle/>
          <a:p>
            <a:r>
              <a:rPr lang="de-DE" altLang="de-DE" sz="3600" dirty="0"/>
              <a:t>802.15.4ad </a:t>
            </a:r>
            <a:r>
              <a:rPr lang="de-DE" altLang="de-DE" sz="3600" dirty="0" err="1"/>
              <a:t>Proposal</a:t>
            </a:r>
            <a:r>
              <a:rPr lang="de-DE" altLang="de-DE" sz="3600" dirty="0"/>
              <a:t> </a:t>
            </a:r>
            <a:r>
              <a:rPr lang="de-DE" altLang="de-DE" sz="3600" dirty="0" err="1"/>
              <a:t>Simulations</a:t>
            </a:r>
            <a:r>
              <a:rPr lang="de-DE" altLang="de-DE" sz="3600" dirty="0"/>
              <a:t> </a:t>
            </a:r>
            <a:r>
              <a:rPr lang="de-DE" altLang="de-DE" sz="3600" dirty="0" err="1"/>
              <a:t>for</a:t>
            </a:r>
            <a:r>
              <a:rPr lang="de-DE" altLang="de-DE" sz="3600" dirty="0"/>
              <a:t> High Rates</a:t>
            </a:r>
          </a:p>
        </p:txBody>
      </p:sp>
      <p:sp>
        <p:nvSpPr>
          <p:cNvPr id="26627" name="Rectangle 3">
            <a:extLst>
              <a:ext uri="{FF2B5EF4-FFF2-40B4-BE49-F238E27FC236}">
                <a16:creationId xmlns:a16="http://schemas.microsoft.com/office/drawing/2014/main" id="{4E9BAC47-F22C-4365-A1EC-9A92B2A8BFCA}"/>
              </a:ext>
            </a:extLst>
          </p:cNvPr>
          <p:cNvSpPr>
            <a:spLocks noGrp="1" noChangeArrowheads="1"/>
          </p:cNvSpPr>
          <p:nvPr>
            <p:ph type="subTitle" idx="1"/>
          </p:nvPr>
        </p:nvSpPr>
        <p:spPr>
          <a:xfrm>
            <a:off x="1371600" y="3886200"/>
            <a:ext cx="6400800" cy="1752600"/>
          </a:xfrm>
        </p:spPr>
        <p:txBody>
          <a:bodyPr/>
          <a:lstStyle/>
          <a:p>
            <a:r>
              <a:rPr lang="de-DE" altLang="de-DE" sz="3200" dirty="0"/>
              <a:t>Joerg Robert </a:t>
            </a:r>
            <a:br>
              <a:rPr lang="de-DE" altLang="de-DE" sz="3200" dirty="0"/>
            </a:br>
            <a:r>
              <a:rPr lang="de-DE" altLang="de-DE" sz="3200" dirty="0"/>
              <a:t>(FAU/Fraunhofer IIS)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680024-6F53-484D-B745-0D422C1FBDA0}"/>
              </a:ext>
            </a:extLst>
          </p:cNvPr>
          <p:cNvSpPr>
            <a:spLocks noGrp="1"/>
          </p:cNvSpPr>
          <p:nvPr>
            <p:ph type="title"/>
          </p:nvPr>
        </p:nvSpPr>
        <p:spPr/>
        <p:txBody>
          <a:bodyPr/>
          <a:lstStyle/>
          <a:p>
            <a:r>
              <a:rPr lang="en-US" dirty="0"/>
              <a:t>Literature</a:t>
            </a:r>
          </a:p>
        </p:txBody>
      </p:sp>
      <p:sp>
        <p:nvSpPr>
          <p:cNvPr id="3" name="Inhaltsplatzhalter 2">
            <a:extLst>
              <a:ext uri="{FF2B5EF4-FFF2-40B4-BE49-F238E27FC236}">
                <a16:creationId xmlns:a16="http://schemas.microsoft.com/office/drawing/2014/main" id="{0BE6EECB-365B-41D2-897A-4DCACC6BC4FF}"/>
              </a:ext>
            </a:extLst>
          </p:cNvPr>
          <p:cNvSpPr>
            <a:spLocks noGrp="1"/>
          </p:cNvSpPr>
          <p:nvPr>
            <p:ph idx="1"/>
          </p:nvPr>
        </p:nvSpPr>
        <p:spPr/>
        <p:txBody>
          <a:bodyPr/>
          <a:lstStyle/>
          <a:p>
            <a:pPr marL="354013" indent="-354013">
              <a:buNone/>
            </a:pPr>
            <a:r>
              <a:rPr lang="en-US" sz="2000" dirty="0"/>
              <a:t>[1] Digital Radio Mondiale (DRM); System Specification </a:t>
            </a:r>
            <a:r>
              <a:rPr lang="en-US" sz="2000" dirty="0">
                <a:hlinkClick r:id="rId2"/>
              </a:rPr>
              <a:t>https://www.etsi.org/deliver/etsi_es/201900_201999/201980/04.02.01_60/es_201980v040201p.pdf</a:t>
            </a:r>
            <a:r>
              <a:rPr lang="en-US" sz="2000" dirty="0"/>
              <a:t> </a:t>
            </a:r>
          </a:p>
          <a:p>
            <a:pPr marL="354013" indent="-354013">
              <a:buNone/>
            </a:pPr>
            <a:r>
              <a:rPr lang="pt-BR" sz="2000" dirty="0"/>
              <a:t>[2] FAU/Fraunhofer IIS Proposal, DCN 15-25/0049r00</a:t>
            </a:r>
          </a:p>
          <a:p>
            <a:pPr marL="354013" indent="-354013">
              <a:buNone/>
            </a:pPr>
            <a:endParaRPr lang="en-US" sz="2000" dirty="0"/>
          </a:p>
        </p:txBody>
      </p:sp>
      <p:sp>
        <p:nvSpPr>
          <p:cNvPr id="4" name="Datumsplatzhalter 3">
            <a:extLst>
              <a:ext uri="{FF2B5EF4-FFF2-40B4-BE49-F238E27FC236}">
                <a16:creationId xmlns:a16="http://schemas.microsoft.com/office/drawing/2014/main" id="{2B903207-5545-4649-A4D3-B6CF716FA2FB}"/>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7B2AB8DF-4423-440D-BBCF-46BA23F96FAC}"/>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29F7D129-9D3E-4E9E-833D-FB4856410534}"/>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20</a:t>
            </a:fld>
            <a:endParaRPr lang="en-US" altLang="de-DE"/>
          </a:p>
        </p:txBody>
      </p:sp>
    </p:spTree>
    <p:extLst>
      <p:ext uri="{BB962C8B-B14F-4D97-AF65-F5344CB8AC3E}">
        <p14:creationId xmlns:p14="http://schemas.microsoft.com/office/powerpoint/2010/main" val="3926323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74FE44-74A1-42DB-B66D-4C2F535E9830}"/>
              </a:ext>
            </a:extLst>
          </p:cNvPr>
          <p:cNvSpPr>
            <a:spLocks noGrp="1"/>
          </p:cNvSpPr>
          <p:nvPr>
            <p:ph type="title"/>
          </p:nvPr>
        </p:nvSpPr>
        <p:spPr/>
        <p:txBody>
          <a:bodyPr/>
          <a:lstStyle/>
          <a:p>
            <a:r>
              <a:rPr lang="en-US" dirty="0"/>
              <a:t>Background</a:t>
            </a:r>
          </a:p>
        </p:txBody>
      </p:sp>
      <p:sp>
        <p:nvSpPr>
          <p:cNvPr id="3" name="Inhaltsplatzhalter 2">
            <a:extLst>
              <a:ext uri="{FF2B5EF4-FFF2-40B4-BE49-F238E27FC236}">
                <a16:creationId xmlns:a16="http://schemas.microsoft.com/office/drawing/2014/main" id="{AB02E16B-C569-4DD2-8A1E-33262638C29F}"/>
              </a:ext>
            </a:extLst>
          </p:cNvPr>
          <p:cNvSpPr>
            <a:spLocks noGrp="1"/>
          </p:cNvSpPr>
          <p:nvPr>
            <p:ph idx="1"/>
          </p:nvPr>
        </p:nvSpPr>
        <p:spPr/>
        <p:txBody>
          <a:bodyPr/>
          <a:lstStyle/>
          <a:p>
            <a:r>
              <a:rPr lang="en-US" sz="2400" dirty="0"/>
              <a:t>PAR for 802.15.4ad requires higher rates</a:t>
            </a:r>
          </a:p>
          <a:p>
            <a:r>
              <a:rPr lang="en-US" sz="2400" dirty="0"/>
              <a:t>This document shows simulation results for the FAU/Fraunhofer IIS proposal [2] addressing high rate</a:t>
            </a:r>
          </a:p>
        </p:txBody>
      </p:sp>
      <p:sp>
        <p:nvSpPr>
          <p:cNvPr id="4" name="Datumsplatzhalter 3">
            <a:extLst>
              <a:ext uri="{FF2B5EF4-FFF2-40B4-BE49-F238E27FC236}">
                <a16:creationId xmlns:a16="http://schemas.microsoft.com/office/drawing/2014/main" id="{0B9CF99C-C4AE-4713-BF13-D6530FFD3CCC}"/>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CCADEE44-2278-4560-83CB-9BD5AC6E471C}"/>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C86E18A4-74F9-4545-B17F-3F5F94E3F0A8}"/>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3</a:t>
            </a:fld>
            <a:endParaRPr lang="en-US" altLang="de-DE"/>
          </a:p>
        </p:txBody>
      </p:sp>
    </p:spTree>
    <p:extLst>
      <p:ext uri="{BB962C8B-B14F-4D97-AF65-F5344CB8AC3E}">
        <p14:creationId xmlns:p14="http://schemas.microsoft.com/office/powerpoint/2010/main" val="795002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4492D3-6193-41EA-9D28-49D7FE26C1FE}"/>
              </a:ext>
            </a:extLst>
          </p:cNvPr>
          <p:cNvSpPr>
            <a:spLocks noGrp="1"/>
          </p:cNvSpPr>
          <p:nvPr>
            <p:ph type="title"/>
          </p:nvPr>
        </p:nvSpPr>
        <p:spPr/>
        <p:txBody>
          <a:bodyPr/>
          <a:lstStyle/>
          <a:p>
            <a:r>
              <a:rPr lang="en-US" dirty="0"/>
              <a:t>Simulation Assumptions</a:t>
            </a:r>
          </a:p>
        </p:txBody>
      </p:sp>
      <p:sp>
        <p:nvSpPr>
          <p:cNvPr id="3" name="Inhaltsplatzhalter 2">
            <a:extLst>
              <a:ext uri="{FF2B5EF4-FFF2-40B4-BE49-F238E27FC236}">
                <a16:creationId xmlns:a16="http://schemas.microsoft.com/office/drawing/2014/main" id="{526E9FE3-8AFD-4381-A61F-FC29E604E7EF}"/>
              </a:ext>
            </a:extLst>
          </p:cNvPr>
          <p:cNvSpPr>
            <a:spLocks noGrp="1"/>
          </p:cNvSpPr>
          <p:nvPr>
            <p:ph idx="1"/>
          </p:nvPr>
        </p:nvSpPr>
        <p:spPr>
          <a:xfrm>
            <a:off x="685800" y="1752600"/>
            <a:ext cx="7772400" cy="4343400"/>
          </a:xfrm>
        </p:spPr>
        <p:txBody>
          <a:bodyPr/>
          <a:lstStyle/>
          <a:p>
            <a:r>
              <a:rPr lang="en-US" sz="2400" dirty="0"/>
              <a:t>Simulation of TDL-B/D and interference according to Technical Guidance Document [5]</a:t>
            </a:r>
          </a:p>
          <a:p>
            <a:r>
              <a:rPr lang="en-US" sz="2400" dirty="0"/>
              <a:t>Perfect channel and noise estimation</a:t>
            </a:r>
          </a:p>
          <a:p>
            <a:r>
              <a:rPr lang="en-US" sz="2400" dirty="0"/>
              <a:t>Perfect timing synchronization assumed </a:t>
            </a:r>
            <a:r>
              <a:rPr lang="en-US" sz="2400" dirty="0">
                <a:sym typeface="Wingdings" panose="05000000000000000000" pitchFamily="2" charset="2"/>
              </a:rPr>
              <a:t> preambles are currently not part of the signal</a:t>
            </a:r>
            <a:endParaRPr lang="en-US" sz="2400" dirty="0"/>
          </a:p>
          <a:p>
            <a:r>
              <a:rPr lang="en-US" sz="2400" dirty="0"/>
              <a:t>1000 packets or 20 erroneous packets</a:t>
            </a:r>
          </a:p>
          <a:p>
            <a:r>
              <a:rPr lang="en-US" sz="2400" dirty="0"/>
              <a:t>Packet length of 64 payload bytes</a:t>
            </a:r>
          </a:p>
          <a:p>
            <a:r>
              <a:rPr lang="en-US" sz="2400" dirty="0"/>
              <a:t>Raised-Cosine Shaped OFDM Reception Window [2]</a:t>
            </a:r>
          </a:p>
          <a:p>
            <a:r>
              <a:rPr lang="en-US" sz="2400" dirty="0"/>
              <a:t>Noise figure F=0dB</a:t>
            </a:r>
          </a:p>
          <a:p>
            <a:r>
              <a:rPr lang="en-US" sz="2400" dirty="0"/>
              <a:t>OFDM parameters are 120µs symbol duration with 108 active carriers</a:t>
            </a:r>
          </a:p>
        </p:txBody>
      </p:sp>
      <p:sp>
        <p:nvSpPr>
          <p:cNvPr id="4" name="Datumsplatzhalter 3">
            <a:extLst>
              <a:ext uri="{FF2B5EF4-FFF2-40B4-BE49-F238E27FC236}">
                <a16:creationId xmlns:a16="http://schemas.microsoft.com/office/drawing/2014/main" id="{17D12D46-BA7A-44E4-8680-1318F2B9C1A1}"/>
              </a:ext>
            </a:extLst>
          </p:cNvPr>
          <p:cNvSpPr>
            <a:spLocks noGrp="1"/>
          </p:cNvSpPr>
          <p:nvPr>
            <p:ph type="dt" sz="half" idx="10"/>
          </p:nvPr>
        </p:nvSpPr>
        <p:spPr/>
        <p:txBody>
          <a:bodyPr/>
          <a:lstStyle/>
          <a:p>
            <a:r>
              <a:rPr lang="de-DE" altLang="de-DE"/>
              <a:t>Mar. 2025</a:t>
            </a:r>
            <a:endParaRPr lang="en-US" altLang="de-DE" dirty="0"/>
          </a:p>
        </p:txBody>
      </p:sp>
      <p:sp>
        <p:nvSpPr>
          <p:cNvPr id="5" name="Fußzeilenplatzhalter 4">
            <a:extLst>
              <a:ext uri="{FF2B5EF4-FFF2-40B4-BE49-F238E27FC236}">
                <a16:creationId xmlns:a16="http://schemas.microsoft.com/office/drawing/2014/main" id="{4AA591E6-FB10-45C4-8E12-E8814C490F83}"/>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3D23CC1E-658C-4EA3-B095-098F1A4E6DE4}"/>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4</a:t>
            </a:fld>
            <a:endParaRPr lang="en-US" altLang="de-DE"/>
          </a:p>
        </p:txBody>
      </p:sp>
    </p:spTree>
    <p:extLst>
      <p:ext uri="{BB962C8B-B14F-4D97-AF65-F5344CB8AC3E}">
        <p14:creationId xmlns:p14="http://schemas.microsoft.com/office/powerpoint/2010/main" val="732096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272EC9B-C08A-43C3-B7E3-E0296A158DFE}"/>
              </a:ext>
            </a:extLst>
          </p:cNvPr>
          <p:cNvSpPr>
            <a:spLocks noGrp="1"/>
          </p:cNvSpPr>
          <p:nvPr>
            <p:ph type="title"/>
          </p:nvPr>
        </p:nvSpPr>
        <p:spPr/>
        <p:txBody>
          <a:bodyPr/>
          <a:lstStyle/>
          <a:p>
            <a:r>
              <a:rPr lang="en-US" dirty="0"/>
              <a:t>802.15.4g OFDM Pilot Structure</a:t>
            </a:r>
          </a:p>
        </p:txBody>
      </p:sp>
      <p:sp>
        <p:nvSpPr>
          <p:cNvPr id="3" name="Inhaltsplatzhalter 2">
            <a:extLst>
              <a:ext uri="{FF2B5EF4-FFF2-40B4-BE49-F238E27FC236}">
                <a16:creationId xmlns:a16="http://schemas.microsoft.com/office/drawing/2014/main" id="{3881DD31-2ED6-427B-ADBE-BE53A8FAA62F}"/>
              </a:ext>
            </a:extLst>
          </p:cNvPr>
          <p:cNvSpPr>
            <a:spLocks noGrp="1"/>
          </p:cNvSpPr>
          <p:nvPr>
            <p:ph idx="1"/>
          </p:nvPr>
        </p:nvSpPr>
        <p:spPr>
          <a:xfrm>
            <a:off x="685800" y="4149080"/>
            <a:ext cx="7772400" cy="1946920"/>
          </a:xfrm>
        </p:spPr>
        <p:txBody>
          <a:bodyPr/>
          <a:lstStyle/>
          <a:p>
            <a:pPr marL="0" indent="0">
              <a:buNone/>
            </a:pPr>
            <a:r>
              <a:rPr lang="en-US" sz="2000" dirty="0"/>
              <a:t>White: Payload, Red: Pilot, Blue/Green: Preamble, Grey: Not used</a:t>
            </a:r>
          </a:p>
          <a:p>
            <a:endParaRPr lang="en-US" sz="2000" dirty="0"/>
          </a:p>
          <a:p>
            <a:r>
              <a:rPr lang="en-US" sz="2000" dirty="0"/>
              <a:t>Existing pilot patterns are not optimized for higher constellation sizes</a:t>
            </a:r>
          </a:p>
          <a:p>
            <a:r>
              <a:rPr lang="en-US" sz="2000" dirty="0"/>
              <a:t>For using 64-QAM updates are required</a:t>
            </a:r>
          </a:p>
          <a:p>
            <a:endParaRPr lang="en-US" sz="2000" dirty="0"/>
          </a:p>
        </p:txBody>
      </p:sp>
      <p:sp>
        <p:nvSpPr>
          <p:cNvPr id="4" name="Datumsplatzhalter 3">
            <a:extLst>
              <a:ext uri="{FF2B5EF4-FFF2-40B4-BE49-F238E27FC236}">
                <a16:creationId xmlns:a16="http://schemas.microsoft.com/office/drawing/2014/main" id="{F12FD4A8-6D54-45BA-8A93-246ADBE39657}"/>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96DCE935-3A91-47F5-8809-8D82205CDA9A}"/>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013F7A63-7182-407C-9B7A-E2660914B0C3}"/>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5</a:t>
            </a:fld>
            <a:endParaRPr lang="en-US" altLang="de-DE"/>
          </a:p>
        </p:txBody>
      </p:sp>
      <p:pic>
        <p:nvPicPr>
          <p:cNvPr id="7" name="Grafik 6">
            <a:extLst>
              <a:ext uri="{FF2B5EF4-FFF2-40B4-BE49-F238E27FC236}">
                <a16:creationId xmlns:a16="http://schemas.microsoft.com/office/drawing/2014/main" id="{D944BB13-EB17-4AC3-9326-A12DCD426EF5}"/>
              </a:ext>
            </a:extLst>
          </p:cNvPr>
          <p:cNvPicPr>
            <a:picLocks noChangeAspect="1"/>
          </p:cNvPicPr>
          <p:nvPr/>
        </p:nvPicPr>
        <p:blipFill>
          <a:blip r:embed="rId2"/>
          <a:stretch>
            <a:fillRect/>
          </a:stretch>
        </p:blipFill>
        <p:spPr>
          <a:xfrm>
            <a:off x="323528" y="1752600"/>
            <a:ext cx="8676456" cy="2178243"/>
          </a:xfrm>
          <a:prstGeom prst="rect">
            <a:avLst/>
          </a:prstGeom>
        </p:spPr>
      </p:pic>
    </p:spTree>
    <p:extLst>
      <p:ext uri="{BB962C8B-B14F-4D97-AF65-F5344CB8AC3E}">
        <p14:creationId xmlns:p14="http://schemas.microsoft.com/office/powerpoint/2010/main" val="648734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C10F7F8-4BB3-47DA-93C3-E7FD52C8ADFB}"/>
              </a:ext>
            </a:extLst>
          </p:cNvPr>
          <p:cNvSpPr>
            <a:spLocks noGrp="1"/>
          </p:cNvSpPr>
          <p:nvPr>
            <p:ph type="title"/>
          </p:nvPr>
        </p:nvSpPr>
        <p:spPr/>
        <p:txBody>
          <a:bodyPr/>
          <a:lstStyle/>
          <a:p>
            <a:r>
              <a:rPr lang="en-US" dirty="0"/>
              <a:t>Proposed Pilot Pattern</a:t>
            </a:r>
          </a:p>
        </p:txBody>
      </p:sp>
      <p:sp>
        <p:nvSpPr>
          <p:cNvPr id="3" name="Inhaltsplatzhalter 2">
            <a:extLst>
              <a:ext uri="{FF2B5EF4-FFF2-40B4-BE49-F238E27FC236}">
                <a16:creationId xmlns:a16="http://schemas.microsoft.com/office/drawing/2014/main" id="{910CCA6D-64F7-472E-946C-530F3F72842E}"/>
              </a:ext>
            </a:extLst>
          </p:cNvPr>
          <p:cNvSpPr>
            <a:spLocks noGrp="1"/>
          </p:cNvSpPr>
          <p:nvPr>
            <p:ph idx="1"/>
          </p:nvPr>
        </p:nvSpPr>
        <p:spPr>
          <a:xfrm>
            <a:off x="685800" y="4331642"/>
            <a:ext cx="7772400" cy="1764358"/>
          </a:xfrm>
        </p:spPr>
        <p:txBody>
          <a:bodyPr/>
          <a:lstStyle/>
          <a:p>
            <a:pPr marL="0" indent="0">
              <a:buNone/>
            </a:pPr>
            <a:r>
              <a:rPr lang="en-US" sz="2000" dirty="0"/>
              <a:t>White: Payload, Green/Yellow: Pilot, Blue: Preamble, Grey: Not used</a:t>
            </a:r>
          </a:p>
          <a:p>
            <a:r>
              <a:rPr lang="en-US" sz="2000" dirty="0"/>
              <a:t>Continual Pilots (yellow) allow for phase noise estimation</a:t>
            </a:r>
          </a:p>
          <a:p>
            <a:r>
              <a:rPr lang="en-US" sz="2000" dirty="0"/>
              <a:t>Pattern is densified to 1/3</a:t>
            </a:r>
          </a:p>
          <a:p>
            <a:r>
              <a:rPr lang="en-US" sz="2000" dirty="0"/>
              <a:t>Improved estimation at the edges of the channel</a:t>
            </a:r>
          </a:p>
          <a:p>
            <a:r>
              <a:rPr lang="en-US" sz="2000" dirty="0"/>
              <a:t>Additional sync. preamble tbd.</a:t>
            </a:r>
          </a:p>
          <a:p>
            <a:endParaRPr lang="en-US" sz="2000" dirty="0"/>
          </a:p>
        </p:txBody>
      </p:sp>
      <p:sp>
        <p:nvSpPr>
          <p:cNvPr id="4" name="Datumsplatzhalter 3">
            <a:extLst>
              <a:ext uri="{FF2B5EF4-FFF2-40B4-BE49-F238E27FC236}">
                <a16:creationId xmlns:a16="http://schemas.microsoft.com/office/drawing/2014/main" id="{EF3898B6-7DAB-4BF5-A13F-118F58F78BF4}"/>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1CEDA518-BAF7-48A7-8479-83119E2E6832}"/>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3C86017F-C883-4EDB-85BC-AE1D2A6C34A3}"/>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6</a:t>
            </a:fld>
            <a:endParaRPr lang="en-US" altLang="de-DE"/>
          </a:p>
        </p:txBody>
      </p:sp>
      <p:pic>
        <p:nvPicPr>
          <p:cNvPr id="7" name="Grafik 6">
            <a:extLst>
              <a:ext uri="{FF2B5EF4-FFF2-40B4-BE49-F238E27FC236}">
                <a16:creationId xmlns:a16="http://schemas.microsoft.com/office/drawing/2014/main" id="{3E60D757-9F34-491B-8A69-ACAE2116887A}"/>
              </a:ext>
            </a:extLst>
          </p:cNvPr>
          <p:cNvPicPr>
            <a:picLocks noChangeAspect="1"/>
          </p:cNvPicPr>
          <p:nvPr/>
        </p:nvPicPr>
        <p:blipFill>
          <a:blip r:embed="rId2"/>
          <a:stretch>
            <a:fillRect/>
          </a:stretch>
        </p:blipFill>
        <p:spPr>
          <a:xfrm>
            <a:off x="251520" y="2294313"/>
            <a:ext cx="8688864" cy="1213129"/>
          </a:xfrm>
          <a:prstGeom prst="rect">
            <a:avLst/>
          </a:prstGeom>
        </p:spPr>
      </p:pic>
    </p:spTree>
    <p:extLst>
      <p:ext uri="{BB962C8B-B14F-4D97-AF65-F5344CB8AC3E}">
        <p14:creationId xmlns:p14="http://schemas.microsoft.com/office/powerpoint/2010/main" val="2198572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98D1C82-C50E-416F-A2F7-144FD660A581}"/>
              </a:ext>
            </a:extLst>
          </p:cNvPr>
          <p:cNvSpPr>
            <a:spLocks noGrp="1"/>
          </p:cNvSpPr>
          <p:nvPr>
            <p:ph type="title"/>
          </p:nvPr>
        </p:nvSpPr>
        <p:spPr/>
        <p:txBody>
          <a:bodyPr/>
          <a:lstStyle/>
          <a:p>
            <a:r>
              <a:rPr lang="en-US" dirty="0"/>
              <a:t>Example of Spectrum with 125kHz Interferer</a:t>
            </a:r>
          </a:p>
        </p:txBody>
      </p:sp>
      <p:sp>
        <p:nvSpPr>
          <p:cNvPr id="3" name="Inhaltsplatzhalter 2">
            <a:extLst>
              <a:ext uri="{FF2B5EF4-FFF2-40B4-BE49-F238E27FC236}">
                <a16:creationId xmlns:a16="http://schemas.microsoft.com/office/drawing/2014/main" id="{5D9A155A-EC11-4FA1-A13F-1EB164DD3C74}"/>
              </a:ext>
            </a:extLst>
          </p:cNvPr>
          <p:cNvSpPr>
            <a:spLocks noGrp="1"/>
          </p:cNvSpPr>
          <p:nvPr>
            <p:ph idx="1"/>
          </p:nvPr>
        </p:nvSpPr>
        <p:spPr/>
        <p:txBody>
          <a:bodyPr/>
          <a:lstStyle/>
          <a:p>
            <a:endParaRPr lang="en-US"/>
          </a:p>
        </p:txBody>
      </p:sp>
      <p:sp>
        <p:nvSpPr>
          <p:cNvPr id="4" name="Datumsplatzhalter 3">
            <a:extLst>
              <a:ext uri="{FF2B5EF4-FFF2-40B4-BE49-F238E27FC236}">
                <a16:creationId xmlns:a16="http://schemas.microsoft.com/office/drawing/2014/main" id="{ADBACF6B-4B79-465E-A552-F2283ED62358}"/>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7502096A-73CE-46B9-8C42-E98D152FEF2A}"/>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7ADF5EA2-BA04-42CE-A5A4-7CA629EB72A5}"/>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7</a:t>
            </a:fld>
            <a:endParaRPr lang="en-US" altLang="de-DE"/>
          </a:p>
        </p:txBody>
      </p:sp>
      <p:pic>
        <p:nvPicPr>
          <p:cNvPr id="10" name="Grafik 9">
            <a:extLst>
              <a:ext uri="{FF2B5EF4-FFF2-40B4-BE49-F238E27FC236}">
                <a16:creationId xmlns:a16="http://schemas.microsoft.com/office/drawing/2014/main" id="{9404DAFB-6BBE-4F76-907C-3C5B3AF1C732}"/>
              </a:ext>
            </a:extLst>
          </p:cNvPr>
          <p:cNvPicPr>
            <a:picLocks noChangeAspect="1"/>
          </p:cNvPicPr>
          <p:nvPr/>
        </p:nvPicPr>
        <p:blipFill>
          <a:blip r:embed="rId2"/>
          <a:stretch>
            <a:fillRect/>
          </a:stretch>
        </p:blipFill>
        <p:spPr>
          <a:xfrm>
            <a:off x="1666562" y="1796706"/>
            <a:ext cx="5400600" cy="4483787"/>
          </a:xfrm>
          <a:prstGeom prst="rect">
            <a:avLst/>
          </a:prstGeom>
        </p:spPr>
      </p:pic>
    </p:spTree>
    <p:extLst>
      <p:ext uri="{BB962C8B-B14F-4D97-AF65-F5344CB8AC3E}">
        <p14:creationId xmlns:p14="http://schemas.microsoft.com/office/powerpoint/2010/main" val="1689486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1BBD71-9549-45BF-AF6C-0B73F6ABB7B8}"/>
              </a:ext>
            </a:extLst>
          </p:cNvPr>
          <p:cNvSpPr>
            <a:spLocks noGrp="1"/>
          </p:cNvSpPr>
          <p:nvPr>
            <p:ph type="title"/>
          </p:nvPr>
        </p:nvSpPr>
        <p:spPr/>
        <p:txBody>
          <a:bodyPr/>
          <a:lstStyle/>
          <a:p>
            <a:r>
              <a:rPr lang="en-US" dirty="0"/>
              <a:t>Simulation BPSK - AWGN</a:t>
            </a:r>
          </a:p>
        </p:txBody>
      </p:sp>
      <p:sp>
        <p:nvSpPr>
          <p:cNvPr id="3" name="Inhaltsplatzhalter 2">
            <a:extLst>
              <a:ext uri="{FF2B5EF4-FFF2-40B4-BE49-F238E27FC236}">
                <a16:creationId xmlns:a16="http://schemas.microsoft.com/office/drawing/2014/main" id="{D1034965-DB03-4BD9-B459-8EC7903A50B0}"/>
              </a:ext>
            </a:extLst>
          </p:cNvPr>
          <p:cNvSpPr>
            <a:spLocks noGrp="1"/>
          </p:cNvSpPr>
          <p:nvPr>
            <p:ph idx="1"/>
          </p:nvPr>
        </p:nvSpPr>
        <p:spPr>
          <a:xfrm>
            <a:off x="6084168" y="1981200"/>
            <a:ext cx="2374032" cy="4114800"/>
          </a:xfrm>
        </p:spPr>
        <p:txBody>
          <a:bodyPr/>
          <a:lstStyle/>
          <a:p>
            <a:r>
              <a:rPr lang="en-US" sz="2000" dirty="0"/>
              <a:t>BPSK modulation with CR 1/2</a:t>
            </a:r>
          </a:p>
          <a:p>
            <a:r>
              <a:rPr lang="en-US" sz="2000" dirty="0"/>
              <a:t>-112 dB for to achieve 10% PER</a:t>
            </a:r>
          </a:p>
          <a:p>
            <a:endParaRPr lang="en-US" sz="2000" dirty="0"/>
          </a:p>
          <a:p>
            <a:r>
              <a:rPr lang="en-US" sz="2000" dirty="0"/>
              <a:t>Not useful to have lower spectral efficiency </a:t>
            </a:r>
          </a:p>
          <a:p>
            <a:pPr>
              <a:buFont typeface="Wingdings" panose="05000000000000000000" pitchFamily="2" charset="2"/>
              <a:buChar char="à"/>
            </a:pPr>
            <a:r>
              <a:rPr lang="en-US" sz="2000" dirty="0">
                <a:sym typeface="Wingdings" panose="05000000000000000000" pitchFamily="2" charset="2"/>
              </a:rPr>
              <a:t>Use LR OFDM instead</a:t>
            </a:r>
          </a:p>
          <a:p>
            <a:pPr>
              <a:buFont typeface="Wingdings" panose="05000000000000000000" pitchFamily="2" charset="2"/>
              <a:buChar char="à"/>
            </a:pPr>
            <a:endParaRPr lang="en-US" sz="2000" dirty="0"/>
          </a:p>
          <a:p>
            <a:endParaRPr lang="en-US" sz="2000" dirty="0"/>
          </a:p>
        </p:txBody>
      </p:sp>
      <p:sp>
        <p:nvSpPr>
          <p:cNvPr id="4" name="Datumsplatzhalter 3">
            <a:extLst>
              <a:ext uri="{FF2B5EF4-FFF2-40B4-BE49-F238E27FC236}">
                <a16:creationId xmlns:a16="http://schemas.microsoft.com/office/drawing/2014/main" id="{EDDE22D0-A72C-4EEF-9ACC-96F8318F0768}"/>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45368F6B-A67F-4F28-95B5-556A010716EC}"/>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73006392-800D-4E3F-8EE4-D51B8B2B7ABB}"/>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8</a:t>
            </a:fld>
            <a:endParaRPr lang="en-US" altLang="de-DE"/>
          </a:p>
        </p:txBody>
      </p:sp>
      <p:pic>
        <p:nvPicPr>
          <p:cNvPr id="8" name="Grafik 7">
            <a:extLst>
              <a:ext uri="{FF2B5EF4-FFF2-40B4-BE49-F238E27FC236}">
                <a16:creationId xmlns:a16="http://schemas.microsoft.com/office/drawing/2014/main" id="{15280D46-592B-4643-A4D8-AF5598FDC204}"/>
              </a:ext>
            </a:extLst>
          </p:cNvPr>
          <p:cNvPicPr>
            <a:picLocks noChangeAspect="1"/>
          </p:cNvPicPr>
          <p:nvPr/>
        </p:nvPicPr>
        <p:blipFill>
          <a:blip r:embed="rId2"/>
          <a:stretch>
            <a:fillRect/>
          </a:stretch>
        </p:blipFill>
        <p:spPr>
          <a:xfrm>
            <a:off x="179512" y="1880375"/>
            <a:ext cx="5782206" cy="4260573"/>
          </a:xfrm>
          <a:prstGeom prst="rect">
            <a:avLst/>
          </a:prstGeom>
        </p:spPr>
      </p:pic>
    </p:spTree>
    <p:extLst>
      <p:ext uri="{BB962C8B-B14F-4D97-AF65-F5344CB8AC3E}">
        <p14:creationId xmlns:p14="http://schemas.microsoft.com/office/powerpoint/2010/main" val="2992055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FF0C11F-7524-4489-A315-C1F1390B5F18}"/>
              </a:ext>
            </a:extLst>
          </p:cNvPr>
          <p:cNvSpPr>
            <a:spLocks noGrp="1"/>
          </p:cNvSpPr>
          <p:nvPr>
            <p:ph type="title"/>
          </p:nvPr>
        </p:nvSpPr>
        <p:spPr/>
        <p:txBody>
          <a:bodyPr/>
          <a:lstStyle/>
          <a:p>
            <a:r>
              <a:rPr lang="en-US" dirty="0"/>
              <a:t>QPSK AWGN</a:t>
            </a:r>
          </a:p>
        </p:txBody>
      </p:sp>
      <p:sp>
        <p:nvSpPr>
          <p:cNvPr id="3" name="Inhaltsplatzhalter 2">
            <a:extLst>
              <a:ext uri="{FF2B5EF4-FFF2-40B4-BE49-F238E27FC236}">
                <a16:creationId xmlns:a16="http://schemas.microsoft.com/office/drawing/2014/main" id="{E56FD639-AB44-4019-9643-5731DFE1647D}"/>
              </a:ext>
            </a:extLst>
          </p:cNvPr>
          <p:cNvSpPr>
            <a:spLocks noGrp="1"/>
          </p:cNvSpPr>
          <p:nvPr>
            <p:ph idx="1"/>
          </p:nvPr>
        </p:nvSpPr>
        <p:spPr>
          <a:xfrm>
            <a:off x="6012160" y="1981200"/>
            <a:ext cx="2446040" cy="4114800"/>
          </a:xfrm>
        </p:spPr>
        <p:txBody>
          <a:bodyPr/>
          <a:lstStyle/>
          <a:p>
            <a:r>
              <a:rPr lang="en-US" sz="2000" dirty="0"/>
              <a:t>QPSK modulation with CR 1/2</a:t>
            </a:r>
          </a:p>
          <a:p>
            <a:r>
              <a:rPr lang="en-US" sz="2000" dirty="0"/>
              <a:t>-109 dB for to achieve 10% PER (exactly 3dB to BPSK)</a:t>
            </a:r>
          </a:p>
          <a:p>
            <a:r>
              <a:rPr lang="en-US" sz="2000" dirty="0"/>
              <a:t>Yellow curve is with Reed Solomon decoder capable to correct 2 erroneous bytes</a:t>
            </a:r>
          </a:p>
        </p:txBody>
      </p:sp>
      <p:sp>
        <p:nvSpPr>
          <p:cNvPr id="4" name="Datumsplatzhalter 3">
            <a:extLst>
              <a:ext uri="{FF2B5EF4-FFF2-40B4-BE49-F238E27FC236}">
                <a16:creationId xmlns:a16="http://schemas.microsoft.com/office/drawing/2014/main" id="{D30AE9C2-3879-4EF3-A766-8F7D8664AAED}"/>
              </a:ext>
            </a:extLst>
          </p:cNvPr>
          <p:cNvSpPr>
            <a:spLocks noGrp="1"/>
          </p:cNvSpPr>
          <p:nvPr>
            <p:ph type="dt" sz="half" idx="10"/>
          </p:nvPr>
        </p:nvSpPr>
        <p:spPr/>
        <p:txBody>
          <a:bodyPr/>
          <a:lstStyle/>
          <a:p>
            <a:r>
              <a:rPr lang="de-DE" altLang="de-DE"/>
              <a:t>Mar. 2025</a:t>
            </a:r>
            <a:endParaRPr lang="en-US" altLang="de-DE"/>
          </a:p>
        </p:txBody>
      </p:sp>
      <p:sp>
        <p:nvSpPr>
          <p:cNvPr id="5" name="Fußzeilenplatzhalter 4">
            <a:extLst>
              <a:ext uri="{FF2B5EF4-FFF2-40B4-BE49-F238E27FC236}">
                <a16:creationId xmlns:a16="http://schemas.microsoft.com/office/drawing/2014/main" id="{EF9271A0-684C-4FE0-9B20-8AA90E1CFD64}"/>
              </a:ext>
            </a:extLst>
          </p:cNvPr>
          <p:cNvSpPr>
            <a:spLocks noGrp="1"/>
          </p:cNvSpPr>
          <p:nvPr>
            <p:ph type="ftr" sz="quarter" idx="11"/>
          </p:nvPr>
        </p:nvSpPr>
        <p:spPr/>
        <p:txBody>
          <a:bodyPr/>
          <a:lstStyle/>
          <a:p>
            <a:r>
              <a:rPr lang="fr-FR" altLang="de-DE"/>
              <a:t>J. Robert, FAU/Fraunhofer IIS</a:t>
            </a:r>
            <a:endParaRPr lang="en-US" altLang="de-DE"/>
          </a:p>
        </p:txBody>
      </p:sp>
      <p:sp>
        <p:nvSpPr>
          <p:cNvPr id="6" name="Foliennummernplatzhalter 5">
            <a:extLst>
              <a:ext uri="{FF2B5EF4-FFF2-40B4-BE49-F238E27FC236}">
                <a16:creationId xmlns:a16="http://schemas.microsoft.com/office/drawing/2014/main" id="{23A5A6B1-19B7-40B0-89D3-DA495BEB5AD0}"/>
              </a:ext>
            </a:extLst>
          </p:cNvPr>
          <p:cNvSpPr>
            <a:spLocks noGrp="1"/>
          </p:cNvSpPr>
          <p:nvPr>
            <p:ph type="sldNum" sz="quarter" idx="12"/>
          </p:nvPr>
        </p:nvSpPr>
        <p:spPr/>
        <p:txBody>
          <a:bodyPr/>
          <a:lstStyle/>
          <a:p>
            <a:r>
              <a:rPr lang="en-US" altLang="de-DE"/>
              <a:t>Slide </a:t>
            </a:r>
            <a:fld id="{56DBDE89-508C-461A-844E-8FFD18D88103}" type="slidenum">
              <a:rPr lang="en-US" altLang="de-DE" smtClean="0"/>
              <a:pPr/>
              <a:t>9</a:t>
            </a:fld>
            <a:endParaRPr lang="en-US" altLang="de-DE"/>
          </a:p>
        </p:txBody>
      </p:sp>
      <p:pic>
        <p:nvPicPr>
          <p:cNvPr id="10" name="Grafik 9">
            <a:extLst>
              <a:ext uri="{FF2B5EF4-FFF2-40B4-BE49-F238E27FC236}">
                <a16:creationId xmlns:a16="http://schemas.microsoft.com/office/drawing/2014/main" id="{A2B67804-77EC-453F-ACC2-555246A5E981}"/>
              </a:ext>
            </a:extLst>
          </p:cNvPr>
          <p:cNvPicPr>
            <a:picLocks noChangeAspect="1"/>
          </p:cNvPicPr>
          <p:nvPr/>
        </p:nvPicPr>
        <p:blipFill>
          <a:blip r:embed="rId2"/>
          <a:stretch>
            <a:fillRect/>
          </a:stretch>
        </p:blipFill>
        <p:spPr>
          <a:xfrm>
            <a:off x="214547" y="1749558"/>
            <a:ext cx="5834588" cy="4410878"/>
          </a:xfrm>
          <a:prstGeom prst="rect">
            <a:avLst/>
          </a:prstGeom>
        </p:spPr>
      </p:pic>
    </p:spTree>
    <p:extLst>
      <p:ext uri="{BB962C8B-B14F-4D97-AF65-F5344CB8AC3E}">
        <p14:creationId xmlns:p14="http://schemas.microsoft.com/office/powerpoint/2010/main" val="3318225355"/>
      </p:ext>
    </p:extLst>
  </p:cSld>
  <p:clrMapOvr>
    <a:masterClrMapping/>
  </p:clrMapOvr>
</p:sld>
</file>

<file path=ppt/theme/theme1.xml><?xml version="1.0" encoding="utf-8"?>
<a:theme xmlns:a="http://schemas.openxmlformats.org/drawingml/2006/main" name="Office">
  <a:themeElements>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Template>
  <TotalTime>0</TotalTime>
  <Words>1097</Words>
  <Application>Microsoft Office PowerPoint</Application>
  <PresentationFormat>Bildschirmpräsentation (4:3)</PresentationFormat>
  <Paragraphs>172</Paragraphs>
  <Slides>20</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20</vt:i4>
      </vt:variant>
    </vt:vector>
  </HeadingPairs>
  <TitlesOfParts>
    <vt:vector size="23" baseType="lpstr">
      <vt:lpstr>Times New Roman</vt:lpstr>
      <vt:lpstr>Arial</vt:lpstr>
      <vt:lpstr>Office</vt:lpstr>
      <vt:lpstr>PowerPoint-Präsentation</vt:lpstr>
      <vt:lpstr>802.15.4ad Proposal Simulations for High Rates</vt:lpstr>
      <vt:lpstr>Background</vt:lpstr>
      <vt:lpstr>Simulation Assumptions</vt:lpstr>
      <vt:lpstr>802.15.4g OFDM Pilot Structure</vt:lpstr>
      <vt:lpstr>Proposed Pilot Pattern</vt:lpstr>
      <vt:lpstr>Example of Spectrum with 125kHz Interferer</vt:lpstr>
      <vt:lpstr>Simulation BPSK - AWGN</vt:lpstr>
      <vt:lpstr>QPSK AWGN</vt:lpstr>
      <vt:lpstr>QPSK with -100dBm 125 kHz Interferer</vt:lpstr>
      <vt:lpstr>QPSK with -100dBm 125 kHz Interferer – Longer Interleaver</vt:lpstr>
      <vt:lpstr>QPSK with -70dBm Narrowband Interferer</vt:lpstr>
      <vt:lpstr>QPSK with -70dBm Narrowband Interferer – Longer Interleaver</vt:lpstr>
      <vt:lpstr>QPSK LOS Channel</vt:lpstr>
      <vt:lpstr>QPSK LOS Channel – Longer Interleaver</vt:lpstr>
      <vt:lpstr>QPSK NON-LOS Channel</vt:lpstr>
      <vt:lpstr>QPSK NON-LOS Channel – Longer Interleaver</vt:lpstr>
      <vt:lpstr>Conclusions of the Simulation Results</vt:lpstr>
      <vt:lpstr>Next Planned Simulations</vt:lpstr>
      <vt:lpstr>Literature</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Robert, Jörg</dc:creator>
  <cp:keywords/>
  <dc:description>&lt;doc#&gt;</dc:description>
  <cp:lastModifiedBy>Robert, Jörg</cp:lastModifiedBy>
  <cp:revision>97</cp:revision>
  <cp:lastPrinted>1998-02-10T13:28:06Z</cp:lastPrinted>
  <dcterms:created xsi:type="dcterms:W3CDTF">2025-03-07T11:18:38Z</dcterms:created>
  <dcterms:modified xsi:type="dcterms:W3CDTF">2025-03-12T13:42:39Z</dcterms:modified>
</cp:coreProperties>
</file>