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2.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23.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22.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9.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802.15-25-0215-00</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B68C159-112E-4701-B1D3-30C07D231338}"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802.15-25-0215-00</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6E4FCAB-BE26-4BC5-A29D-ACE652BA602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802.15-25-0215-00</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6A87BF6-EE27-4E04-B28C-815C93DA7EE2}"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802.15-25-0215-00</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8EB7DE90-B4B8-48D9-8E05-40FEFE873C1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297000"/>
            <a:ext cx="5337000" cy="1404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802.15-25-0215-00</a:t>
            </a:r>
            <a:endParaRPr b="0" lang="fi-FI" sz="1400" spc="-1" strike="noStrike">
              <a:solidFill>
                <a:srgbClr val="000000"/>
              </a:solidFill>
              <a:latin typeface="Arial"/>
            </a:endParaRPr>
          </a:p>
        </p:txBody>
      </p:sp>
      <p:sp>
        <p:nvSpPr>
          <p:cNvPr id="185"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3"/>
          <p:cNvSpPr/>
          <p:nvPr/>
        </p:nvSpPr>
        <p:spPr>
          <a:xfrm>
            <a:off x="685800" y="4856400"/>
            <a:ext cx="1713240" cy="209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6"/>
          <p:cNvSpPr/>
          <p:nvPr/>
        </p:nvSpPr>
        <p:spPr>
          <a:xfrm>
            <a:off x="3749040" y="4856400"/>
            <a:ext cx="1713240" cy="209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BFDE25C9-9F2D-470C-89F7-4FE4D2473D9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7"/>
          <p:cNvSpPr/>
          <p:nvPr/>
        </p:nvSpPr>
        <p:spPr>
          <a:xfrm>
            <a:off x="5220000" y="4867560"/>
            <a:ext cx="3353400" cy="209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91" name="CustomShape 8"/>
          <p:cNvSpPr/>
          <p:nvPr/>
        </p:nvSpPr>
        <p:spPr>
          <a:xfrm>
            <a:off x="685800" y="274320"/>
            <a:ext cx="2548800" cy="1404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8880" cy="2982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2"/>
          <p:cNvSpPr/>
          <p:nvPr/>
        </p:nvSpPr>
        <p:spPr>
          <a:xfrm>
            <a:off x="3095640" y="285120"/>
            <a:ext cx="5589000" cy="159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231"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2" name="CustomShape 4"/>
          <p:cNvSpPr/>
          <p:nvPr/>
        </p:nvSpPr>
        <p:spPr>
          <a:xfrm>
            <a:off x="685800" y="4856400"/>
            <a:ext cx="1722960" cy="216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233"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4"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CustomShape 7"/>
          <p:cNvSpPr/>
          <p:nvPr/>
        </p:nvSpPr>
        <p:spPr>
          <a:xfrm>
            <a:off x="3749040" y="4856400"/>
            <a:ext cx="1722960" cy="216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D16E8B29-D985-4823-A45C-AB17EB88DC6C}"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236" name="CustomShape 8"/>
          <p:cNvSpPr/>
          <p:nvPr/>
        </p:nvSpPr>
        <p:spPr>
          <a:xfrm>
            <a:off x="7040160" y="4867560"/>
            <a:ext cx="1722960" cy="216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237" name="CustomShape 9"/>
          <p:cNvSpPr/>
          <p:nvPr/>
        </p:nvSpPr>
        <p:spPr>
          <a:xfrm>
            <a:off x="685800" y="274320"/>
            <a:ext cx="2558520" cy="147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238"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23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154-00-04ac-4ac-privacy-mar25-session-minutes.docx" TargetMode="External"/><Relationship Id="rId2" Type="http://schemas.openxmlformats.org/officeDocument/2006/relationships/hyperlink" Target="https://mentor.ieee.org/802.15/dcn/25/15-25-0196-00-04ac-april-2025-crg-minutes.docx" TargetMode="External"/><Relationship Id="rId3"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397-05-04ac-project-task-list-for-tg4ac.xlsx" TargetMode="External"/><Relationship Id="rId2" Type="http://schemas.openxmlformats.org/officeDocument/2006/relationships/hyperlink" Target="https://mentor.ieee.org/802.15/dcn/25/15-25-0107-07-04ac-consolidated-letter-ballot-comments.xlsx" TargetMode="External"/><Relationship Id="rId3" Type="http://schemas.openxmlformats.org/officeDocument/2006/relationships/slideLayout" Target="../slideLayouts/slideLayout3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6" name="CustomShape 1"/>
          <p:cNvSpPr/>
          <p:nvPr/>
        </p:nvSpPr>
        <p:spPr>
          <a:xfrm>
            <a:off x="152280" y="457200"/>
            <a:ext cx="8966160" cy="344988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TG4ac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2025-05-11</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TG4ac Privacy May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a:t>
            </a:r>
            <a:r>
              <a:rPr b="0" lang="fi-FI" sz="3200" spc="-1" strike="noStrike">
                <a:solidFill>
                  <a:srgbClr val="000000"/>
                </a:solidFill>
                <a:latin typeface="Arial"/>
              </a:rPr>
              <a:t>May</a:t>
            </a:r>
            <a:endParaRPr b="0" lang="fi-FI" sz="3200" spc="-1" strike="noStrike">
              <a:solidFill>
                <a:srgbClr val="000000"/>
              </a:solidFill>
              <a:latin typeface="Arial"/>
            </a:endParaRPr>
          </a:p>
        </p:txBody>
      </p:sp>
      <p:sp>
        <p:nvSpPr>
          <p:cNvPr id="294"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 new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t>
            </a:r>
            <a:r>
              <a:rPr b="0" lang="fi-FI" sz="3200" spc="-1" strike="noStrike">
                <a:solidFill>
                  <a:srgbClr val="000000"/>
                </a:solidFill>
                <a:latin typeface="Arial"/>
              </a:rPr>
              <a:t>Agenda for </a:t>
            </a:r>
            <a:r>
              <a:rPr b="0" lang="fi-FI" sz="3200" spc="-1" strike="noStrike">
                <a:solidFill>
                  <a:srgbClr val="000000"/>
                </a:solidFill>
                <a:latin typeface="Arial"/>
              </a:rPr>
              <a:t>May</a:t>
            </a:r>
            <a:endParaRPr b="0" lang="fi-FI" sz="3200" spc="-1" strike="noStrike">
              <a:solidFill>
                <a:srgbClr val="000000"/>
              </a:solidFill>
              <a:latin typeface="Arial"/>
            </a:endParaRPr>
          </a:p>
        </p:txBody>
      </p:sp>
      <p:sp>
        <p:nvSpPr>
          <p:cNvPr id="296"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44000"/>
          </a:bodyPr>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13th of May 08:00-10:00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380160" indent="-142560">
              <a:spcBef>
                <a:spcPts val="1134"/>
              </a:spcBef>
              <a:buClr>
                <a:srgbClr val="000000"/>
              </a:buClr>
              <a:buSzPct val="75000"/>
              <a:buFont typeface="Symbol" charset="2"/>
              <a:buChar char=""/>
            </a:pPr>
            <a:r>
              <a:rPr b="0" lang="fi-FI" sz="2800" spc="-1" strike="noStrike">
                <a:solidFill>
                  <a:srgbClr val="000000"/>
                </a:solidFill>
                <a:latin typeface="Arial"/>
                <a:ea typeface="Noto Sans CJK SC"/>
              </a:rPr>
              <a:t>Approve minutes </a:t>
            </a:r>
            <a:r>
              <a:rPr b="0" lang="fi-FI" sz="2800" spc="-1" strike="noStrike">
                <a:solidFill>
                  <a:srgbClr val="0000ff"/>
                </a:solidFill>
                <a:latin typeface="Arial"/>
                <a:hlinkClick r:id="rId1"/>
              </a:rPr>
              <a:t>March 15-25-0154-00</a:t>
            </a:r>
            <a:r>
              <a:rPr b="0" lang="fi-FI" sz="2800" spc="-1" strike="noStrike">
                <a:solidFill>
                  <a:srgbClr val="000000"/>
                </a:solidFill>
                <a:latin typeface="Arial"/>
              </a:rPr>
              <a:t>, </a:t>
            </a:r>
            <a:r>
              <a:rPr b="0" lang="fi-FI" sz="2800" spc="-1" strike="noStrike" u="sng">
                <a:solidFill>
                  <a:srgbClr val="0000ff"/>
                </a:solidFill>
                <a:uFillTx/>
                <a:latin typeface="Arial"/>
                <a:hlinkClick r:id="rId2"/>
              </a:rPr>
              <a:t>CRG 15-25-0196-00</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Process letter ballot comments</a:t>
            </a:r>
            <a:endParaRPr b="0" lang="fi-FI" sz="2800" spc="-1" strike="noStrike">
              <a:solidFill>
                <a:srgbClr val="000000"/>
              </a:solidFill>
              <a:latin typeface="Arial"/>
            </a:endParaRPr>
          </a:p>
          <a:p>
            <a:pPr marL="190080" indent="-14256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Thursayd 15th of May 08:00-10:00</a:t>
            </a:r>
            <a:endParaRPr b="0" lang="fi-FI" sz="32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recirculation ballot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a CRG</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Get ready for SA ballot</a:t>
            </a:r>
            <a:endParaRPr b="0" lang="fi-FI" sz="28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forming a SA ballot pool</a:t>
            </a:r>
            <a:endParaRPr b="0" lang="fi-FI" sz="2400" spc="-1" strike="noStrike">
              <a:solidFill>
                <a:srgbClr val="000000"/>
              </a:solidFill>
              <a:latin typeface="Arial"/>
            </a:endParaRPr>
          </a:p>
          <a:p>
            <a:pPr lvl="2" marL="570240" indent="-126720">
              <a:lnSpc>
                <a:spcPct val="100000"/>
              </a:lnSpc>
              <a:spcBef>
                <a:spcPts val="850"/>
              </a:spcBef>
              <a:buClr>
                <a:srgbClr val="000000"/>
              </a:buClr>
              <a:buSzPct val="50000"/>
              <a:buFont typeface="DejaVu Sans"/>
              <a:buChar char="●"/>
            </a:pPr>
            <a:r>
              <a:rPr b="0" lang="fi-FI" sz="2400" spc="-1" strike="noStrike">
                <a:solidFill>
                  <a:srgbClr val="000000"/>
                </a:solidFill>
                <a:latin typeface="Arial"/>
              </a:rPr>
              <a:t>Start MEC</a:t>
            </a:r>
            <a:endParaRPr b="0" lang="fi-FI" sz="24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project task list</a:t>
            </a:r>
            <a:endParaRPr b="0" lang="fi-FI" sz="2800" spc="-1" strike="noStrike">
              <a:solidFill>
                <a:srgbClr val="000000"/>
              </a:solidFill>
              <a:latin typeface="Arial"/>
            </a:endParaRPr>
          </a:p>
          <a:p>
            <a:pPr lvl="1" marL="380160" indent="-14256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7"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a:t>
            </a:r>
            <a:r>
              <a:rPr b="0" lang="fi-FI" sz="3200" spc="-1" strike="noStrike">
                <a:solidFill>
                  <a:srgbClr val="000000"/>
                </a:solidFill>
                <a:latin typeface="Arial"/>
              </a:rPr>
              <a:t>information</a:t>
            </a:r>
            <a:endParaRPr b="0" lang="fi-FI" sz="3200" spc="-1" strike="noStrike">
              <a:solidFill>
                <a:srgbClr val="000000"/>
              </a:solidFill>
              <a:latin typeface="Arial"/>
            </a:endParaRPr>
          </a:p>
        </p:txBody>
      </p:sp>
      <p:sp>
        <p:nvSpPr>
          <p:cNvPr id="298" name="PlaceHolder 2"/>
          <p:cNvSpPr>
            <a:spLocks noGrp="1"/>
          </p:cNvSpPr>
          <p:nvPr>
            <p:ph/>
          </p:nvPr>
        </p:nvSpPr>
        <p:spPr>
          <a:xfrm>
            <a:off x="457200" y="1383480"/>
            <a:ext cx="8227080" cy="347256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15-23-0397-05</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Letter ballot comments </a:t>
            </a:r>
            <a:r>
              <a:rPr b="0" lang="fi-FI" sz="3200" spc="-1" strike="noStrike" u="sng">
                <a:solidFill>
                  <a:srgbClr val="0000ff"/>
                </a:solidFill>
                <a:uFillTx/>
                <a:latin typeface="Arial"/>
                <a:hlinkClick r:id="rId2"/>
              </a:rPr>
              <a:t>15-25-0107-07</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results</a:t>
            </a:r>
            <a:endParaRPr b="0" lang="fi-FI" sz="3200" spc="-1" strike="noStrike">
              <a:solidFill>
                <a:srgbClr val="000000"/>
              </a:solidFill>
              <a:latin typeface="Arial"/>
            </a:endParaRPr>
          </a:p>
        </p:txBody>
      </p:sp>
      <p:graphicFrame>
        <p:nvGraphicFramePr>
          <p:cNvPr id="300"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2025-01-23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2025-02-22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73.28%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96.20%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26.7%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LB211 </a:t>
            </a:r>
            <a:r>
              <a:rPr b="0" lang="fi-FI" sz="3200" spc="-1" strike="noStrike">
                <a:solidFill>
                  <a:srgbClr val="000000"/>
                </a:solidFill>
                <a:latin typeface="Arial"/>
              </a:rPr>
              <a:t>comments</a:t>
            </a:r>
            <a:endParaRPr b="0" lang="fi-FI" sz="3200" spc="-1" strike="noStrike">
              <a:solidFill>
                <a:srgbClr val="000000"/>
              </a:solidFill>
              <a:latin typeface="Arial"/>
            </a:endParaRPr>
          </a:p>
        </p:txBody>
      </p:sp>
      <p:graphicFrame>
        <p:nvGraphicFramePr>
          <p:cNvPr id="302"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71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3"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results</a:t>
            </a:r>
            <a:endParaRPr b="0" lang="fi-FI" sz="3200" spc="-1" strike="noStrike">
              <a:solidFill>
                <a:srgbClr val="000000"/>
              </a:solidFill>
              <a:latin typeface="Arial"/>
            </a:endParaRPr>
          </a:p>
        </p:txBody>
      </p:sp>
      <p:graphicFrame>
        <p:nvGraphicFramePr>
          <p:cNvPr id="304" name=""/>
          <p:cNvGraphicFramePr/>
          <p:nvPr/>
        </p:nvGraphicFramePr>
        <p:xfrm>
          <a:off x="1388520" y="1462320"/>
          <a:ext cx="6305400" cy="30603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2025-03-24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2025-04-08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116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79.31%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82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97.62%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8.70%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5" name="PlaceHolder 1"/>
          <p:cNvSpPr>
            <a:spLocks noGrp="1"/>
          </p:cNvSpPr>
          <p:nvPr>
            <p:ph type="title"/>
          </p:nvPr>
        </p:nvSpPr>
        <p:spPr>
          <a:xfrm>
            <a:off x="457200" y="457200"/>
            <a:ext cx="8228880" cy="8582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LB214 comments</a:t>
            </a:r>
            <a:endParaRPr b="0" lang="fi-FI" sz="3200" spc="-1" strike="noStrike">
              <a:solidFill>
                <a:srgbClr val="000000"/>
              </a:solidFill>
              <a:latin typeface="Arial"/>
            </a:endParaRPr>
          </a:p>
        </p:txBody>
      </p:sp>
      <p:graphicFrame>
        <p:nvGraphicFramePr>
          <p:cNvPr id="306" name=""/>
          <p:cNvGraphicFramePr/>
          <p:nvPr/>
        </p:nvGraphicFramePr>
        <p:xfrm>
          <a:off x="1451880" y="1733040"/>
          <a:ext cx="6305400" cy="193644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1800" spc="-1" strike="noStrike">
                          <a:solidFill>
                            <a:srgbClr val="000000"/>
                          </a:solidFill>
                          <a:latin typeface="Arial"/>
                        </a:rPr>
                        <a:t>Comments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Total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Editorial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27</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Accepted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39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1800" spc="-1" strike="noStrike">
                          <a:solidFill>
                            <a:srgbClr val="000000"/>
                          </a:solidFill>
                          <a:latin typeface="Arial"/>
                        </a:rPr>
                        <a:t>Technical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32</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Revised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General</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Rejected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21"/>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TG4ac formally request that 802.15 WG start a WG recirculation requesting approval of document P802.15.4ac_D02 and to forward document P802.15.4ac_D02,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 </a:t>
            </a:r>
            <a:endParaRPr b="0" lang="fi-FI" sz="2000" spc="-1" strike="noStrike">
              <a:solidFill>
                <a:srgbClr val="000000"/>
              </a:solidFill>
              <a:latin typeface="Arial"/>
            </a:endParaRPr>
          </a:p>
        </p:txBody>
      </p:sp>
      <p:sp>
        <p:nvSpPr>
          <p:cNvPr id="308"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9" name="CustomShape 31"/>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P802.15.4ac_D02 and to forward document P802.15.4ac_D02,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0"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1" name="CustomShape 35"/>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TG4ac requests that 802.15 WG approve the formation of a Comment Resolution Group (CRG) for the WG balloting of the P802.15.4ac_D02 with the following membership: Tero Kivinen (Chair), Ann Krieger, Alex Krebs,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Tero Kivinen</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312"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CustomShape 2"/>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78" name="CustomShape 3"/>
          <p:cNvSpPr/>
          <p:nvPr/>
        </p:nvSpPr>
        <p:spPr>
          <a:xfrm>
            <a:off x="720000" y="461520"/>
            <a:ext cx="7713720" cy="6163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8"/>
          <p:cNvSpPr/>
          <p:nvPr/>
        </p:nvSpPr>
        <p:spPr>
          <a:xfrm>
            <a:off x="457200" y="1635120"/>
            <a:ext cx="8224200" cy="297828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P802.15.4ac_D02 with the following membership: Tero Kivinen</a:t>
            </a:r>
            <a:r>
              <a:rPr b="0" i="1" lang="en-US" sz="2000" spc="-1" strike="noStrike">
                <a:solidFill>
                  <a:srgbClr val="000000"/>
                </a:solidFill>
                <a:highlight>
                  <a:srgbClr val="ffff00"/>
                </a:highlight>
                <a:latin typeface="Arial"/>
                <a:ea typeface="DejaVu Sans"/>
              </a:rPr>
              <a:t> </a:t>
            </a:r>
            <a:r>
              <a:rPr b="0" i="1" lang="en-US" sz="2000" spc="-1" strike="noStrike">
                <a:solidFill>
                  <a:srgbClr val="000000"/>
                </a:solidFill>
                <a:latin typeface="Arial"/>
                <a:ea typeface="DejaVu Sans"/>
              </a:rPr>
              <a:t>(Chair),  Ann Krieger, Alex Krebs, and Peter Yee. The 802.15.4ac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314" name="PlaceHolder 1"/>
          <p:cNvSpPr>
            <a:spLocks noGrp="1"/>
          </p:cNvSpPr>
          <p:nvPr>
            <p:ph type="title"/>
          </p:nvPr>
        </p:nvSpPr>
        <p:spPr>
          <a:xfrm>
            <a:off x="228600" y="583200"/>
            <a:ext cx="8685000" cy="85680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316" name=""/>
          <p:cNvGraphicFramePr/>
          <p:nvPr/>
        </p:nvGraphicFramePr>
        <p:xfrm>
          <a:off x="1077840" y="1284840"/>
          <a:ext cx="7109640" cy="3540240"/>
        </p:xfrm>
        <a:graphic>
          <a:graphicData uri="http://schemas.openxmlformats.org/drawingml/2006/table">
            <a:tbl>
              <a:tblPr/>
              <a:tblGrid>
                <a:gridCol w="5625360"/>
                <a:gridCol w="1484640"/>
              </a:tblGrid>
              <a:tr h="3740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fi-FI" sz="1800" spc="-1" strike="sngStrike">
                          <a:solidFill>
                            <a:srgbClr val="003300"/>
                          </a:solidFill>
                          <a:latin typeface="Arial"/>
                        </a:rPr>
                        <a:t>Letter ballot recirculation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cccccc"/>
                    </a:solidFill>
                  </a:tcPr>
                </a:tc>
              </a:tr>
              <a:tr h="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40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a:noFill/>
                    </a:lnB>
                    <a:solidFill>
                      <a:srgbClr val="e6e6e6"/>
                    </a:solidFill>
                  </a:tcPr>
                </a:tc>
              </a:tr>
              <a:tr h="3740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7080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318"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78000"/>
          </a:bodyPr>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Processed all letter ballot comments</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Prepared draft for recirculation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recirculation ballot after this session</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168480" indent="-168480">
              <a:lnSpc>
                <a:spcPct val="100000"/>
              </a:lnSpc>
              <a:spcBef>
                <a:spcPts val="1417"/>
              </a:spcBef>
              <a:buClr>
                <a:srgbClr val="000000"/>
              </a:buClr>
              <a:buSzPct val="50000"/>
              <a:buFont typeface="DejaVu Sans"/>
              <a:buChar char="●"/>
            </a:pPr>
            <a:r>
              <a:rPr b="0" lang="fi-FI" sz="3200" spc="-1" strike="noStrike">
                <a:solidFill>
                  <a:srgbClr val="000000"/>
                </a:solidFill>
                <a:latin typeface="Arial"/>
              </a:rPr>
              <a:t>Get ready for SA ballot before May session</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forming a SA ballot pool</a:t>
            </a:r>
            <a:endParaRPr b="0" lang="fi-FI" sz="3200" spc="-1" strike="noStrike">
              <a:solidFill>
                <a:srgbClr val="000000"/>
              </a:solidFill>
              <a:latin typeface="Arial"/>
            </a:endParaRPr>
          </a:p>
          <a:p>
            <a:pPr lvl="1" marL="336960" indent="-168480">
              <a:lnSpc>
                <a:spcPct val="100000"/>
              </a:lnSpc>
              <a:spcBef>
                <a:spcPts val="1134"/>
              </a:spcBef>
              <a:buClr>
                <a:srgbClr val="000000"/>
              </a:buClr>
              <a:buSzPct val="50000"/>
              <a:buFont typeface="DejaVu Sans"/>
              <a:buChar char="●"/>
            </a:pPr>
            <a:r>
              <a:rPr b="0" lang="fi-FI" sz="3200" spc="-1" strike="noStrike">
                <a:solidFill>
                  <a:srgbClr val="000000"/>
                </a:solidFill>
                <a:latin typeface="Arial"/>
              </a:rPr>
              <a:t>Start MEC</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439560"/>
            <a:ext cx="8227080" cy="94176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TG4ac for July</a:t>
            </a:r>
            <a:endParaRPr b="0" lang="fi-FI" sz="3200" spc="-1" strike="noStrike">
              <a:solidFill>
                <a:srgbClr val="000000"/>
              </a:solidFill>
              <a:latin typeface="Arial"/>
            </a:endParaRPr>
          </a:p>
        </p:txBody>
      </p:sp>
      <p:sp>
        <p:nvSpPr>
          <p:cNvPr id="320" name="PlaceHolder 2"/>
          <p:cNvSpPr>
            <a:spLocks noGrp="1"/>
          </p:cNvSpPr>
          <p:nvPr>
            <p:ph/>
          </p:nvPr>
        </p:nvSpPr>
        <p:spPr>
          <a:xfrm>
            <a:off x="457200" y="1383480"/>
            <a:ext cx="8227080" cy="347256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TG9a,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letter ballots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Forward draft to standard association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CustomShape 4"/>
          <p:cNvSpPr/>
          <p:nvPr/>
        </p:nvSpPr>
        <p:spPr>
          <a:xfrm>
            <a:off x="720000" y="476280"/>
            <a:ext cx="7737840" cy="6015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80" name="CustomShape 5"/>
          <p:cNvSpPr/>
          <p:nvPr/>
        </p:nvSpPr>
        <p:spPr>
          <a:xfrm>
            <a:off x="540000" y="1125000"/>
            <a:ext cx="8097840" cy="3552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6"/>
          <p:cNvSpPr/>
          <p:nvPr/>
        </p:nvSpPr>
        <p:spPr>
          <a:xfrm>
            <a:off x="720000" y="469800"/>
            <a:ext cx="7737840" cy="6080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82" name="CustomShape 7"/>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8"/>
          <p:cNvSpPr/>
          <p:nvPr/>
        </p:nvSpPr>
        <p:spPr>
          <a:xfrm>
            <a:off x="720000" y="486720"/>
            <a:ext cx="773784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84" name="CustomShape 9"/>
          <p:cNvSpPr/>
          <p:nvPr/>
        </p:nvSpPr>
        <p:spPr>
          <a:xfrm>
            <a:off x="540000" y="1115640"/>
            <a:ext cx="8097840" cy="37422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5" name="CustomShape 10"/>
          <p:cNvSpPr/>
          <p:nvPr/>
        </p:nvSpPr>
        <p:spPr>
          <a:xfrm>
            <a:off x="720000" y="486000"/>
            <a:ext cx="7737840" cy="62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86" name="CustomShape 11"/>
          <p:cNvSpPr/>
          <p:nvPr/>
        </p:nvSpPr>
        <p:spPr>
          <a:xfrm>
            <a:off x="540000" y="1135080"/>
            <a:ext cx="8097840" cy="372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CustomShape 12"/>
          <p:cNvSpPr/>
          <p:nvPr/>
        </p:nvSpPr>
        <p:spPr>
          <a:xfrm>
            <a:off x="720000" y="486000"/>
            <a:ext cx="773784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88" name="CustomShape 13"/>
          <p:cNvSpPr/>
          <p:nvPr/>
        </p:nvSpPr>
        <p:spPr>
          <a:xfrm>
            <a:off x="540000" y="1296000"/>
            <a:ext cx="8097840" cy="3561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4"/>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0" name="CustomShape 15"/>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1" name="CustomShape 16"/>
          <p:cNvSpPr/>
          <p:nvPr/>
        </p:nvSpPr>
        <p:spPr>
          <a:xfrm>
            <a:off x="720000" y="486000"/>
            <a:ext cx="7737840" cy="44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92" name="CustomShape 17"/>
          <p:cNvSpPr/>
          <p:nvPr/>
        </p:nvSpPr>
        <p:spPr>
          <a:xfrm>
            <a:off x="540000" y="1315080"/>
            <a:ext cx="8097840" cy="3542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3226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2025-05-11T16:28:26Z</dcterms:modified>
  <cp:revision>35</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