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2.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23.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22.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9.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802.15-25-0215-01</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32F036ED-7AEB-4359-883A-B5F10EF4B4AA}" type="slidenum">
              <a:rPr b="0" lang="en-IE" sz="1600" spc="-1" strike="noStrike">
                <a:solidFill>
                  <a:srgbClr val="000000"/>
                </a:solidFill>
                <a:latin typeface="Times New Roman"/>
                <a:ea typeface="DejaVu Sans"/>
              </a:rPr>
              <a:t>11</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802.15-25-0215-01</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5ACF490B-E20B-4B2C-B316-FE0032DC0F3D}"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802.15-25-0215-01</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42435C7-8465-434F-BE1F-ABCB796AC010}"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802.15-25-0215-01</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3E3DEA82-5E8F-4F4E-A308-3BB48068594A}"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802.15-25-0215-01</a:t>
            </a:r>
            <a:endParaRPr b="0" lang="fi-FI" sz="1400" spc="-1" strike="noStrike">
              <a:solidFill>
                <a:srgbClr val="000000"/>
              </a:solidFill>
              <a:latin typeface="Arial"/>
            </a:endParaRPr>
          </a:p>
        </p:txBody>
      </p:sp>
      <p:sp>
        <p:nvSpPr>
          <p:cNvPr id="185"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F7BABDD-05BB-4641-8060-17E2A55D68D0}"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91"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2"/>
          <p:cNvSpPr/>
          <p:nvPr/>
        </p:nvSpPr>
        <p:spPr>
          <a:xfrm>
            <a:off x="3095640" y="285120"/>
            <a:ext cx="5588280" cy="158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231"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4"/>
          <p:cNvSpPr/>
          <p:nvPr/>
        </p:nvSpPr>
        <p:spPr>
          <a:xfrm>
            <a:off x="685800" y="4856400"/>
            <a:ext cx="1722240" cy="216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7"/>
          <p:cNvSpPr/>
          <p:nvPr/>
        </p:nvSpPr>
        <p:spPr>
          <a:xfrm>
            <a:off x="3749040" y="4856400"/>
            <a:ext cx="1722240" cy="216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56BF9698-3D59-4AA9-B595-01917AB12F2F}"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8"/>
          <p:cNvSpPr/>
          <p:nvPr/>
        </p:nvSpPr>
        <p:spPr>
          <a:xfrm>
            <a:off x="7040160" y="4867560"/>
            <a:ext cx="1722240" cy="216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7" name="CustomShape 9"/>
          <p:cNvSpPr/>
          <p:nvPr/>
        </p:nvSpPr>
        <p:spPr>
          <a:xfrm>
            <a:off x="685800" y="274320"/>
            <a:ext cx="2557800" cy="147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8"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23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154-00-04ac-4ac-privacy-mar25-session-minutes.docx" TargetMode="External"/><Relationship Id="rId2" Type="http://schemas.openxmlformats.org/officeDocument/2006/relationships/hyperlink" Target="https://mentor.ieee.org/802.15/dcn/25/15-25-0196-00-04ac-april-2025-crg-minutes.docx" TargetMode="External"/><Relationship Id="rId3"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397-06-04ac-project-task-list-for-tg4ac.xlsx" TargetMode="External"/><Relationship Id="rId2" Type="http://schemas.openxmlformats.org/officeDocument/2006/relationships/hyperlink" Target="https://mentor.ieee.org/802.15/dcn/25/15-25-0107-08-04ac-consolidated-letter-ballot-comments.xlsx" TargetMode="External"/><Relationship Id="rId3"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1"/>
          <p:cNvSpPr/>
          <p:nvPr/>
        </p:nvSpPr>
        <p:spPr>
          <a:xfrm>
            <a:off x="152280" y="457200"/>
            <a:ext cx="8965440" cy="34491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TG4ac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2025-05-11</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TG4ac Privacy May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a:t>
            </a:r>
            <a:r>
              <a:rPr b="0" lang="fi-FI" sz="3200" spc="-1" strike="noStrike">
                <a:solidFill>
                  <a:srgbClr val="000000"/>
                </a:solidFill>
                <a:latin typeface="Arial"/>
              </a:rPr>
              <a:t>May</a:t>
            </a:r>
            <a:endParaRPr b="0" lang="fi-FI" sz="3200" spc="-1" strike="noStrike">
              <a:solidFill>
                <a:srgbClr val="000000"/>
              </a:solidFill>
              <a:latin typeface="Arial"/>
            </a:endParaRPr>
          </a:p>
        </p:txBody>
      </p:sp>
      <p:sp>
        <p:nvSpPr>
          <p:cNvPr id="294" name="PlaceHolder 2"/>
          <p:cNvSpPr>
            <a:spLocks noGrp="1"/>
          </p:cNvSpPr>
          <p:nvPr>
            <p:ph/>
          </p:nvPr>
        </p:nvSpPr>
        <p:spPr>
          <a:xfrm>
            <a:off x="457200" y="1383480"/>
            <a:ext cx="8226360" cy="34718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Create new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May</a:t>
            </a:r>
            <a:endParaRPr b="0" lang="fi-FI" sz="3200" spc="-1" strike="noStrike">
              <a:solidFill>
                <a:srgbClr val="000000"/>
              </a:solidFill>
              <a:latin typeface="Arial"/>
            </a:endParaRPr>
          </a:p>
        </p:txBody>
      </p:sp>
      <p:sp>
        <p:nvSpPr>
          <p:cNvPr id="296" name="PlaceHolder 2"/>
          <p:cNvSpPr>
            <a:spLocks noGrp="1"/>
          </p:cNvSpPr>
          <p:nvPr>
            <p:ph/>
          </p:nvPr>
        </p:nvSpPr>
        <p:spPr>
          <a:xfrm>
            <a:off x="457200" y="1383480"/>
            <a:ext cx="8226360" cy="3471840"/>
          </a:xfrm>
          <a:prstGeom prst="rect">
            <a:avLst/>
          </a:prstGeom>
          <a:noFill/>
          <a:ln w="0">
            <a:noFill/>
          </a:ln>
        </p:spPr>
        <p:txBody>
          <a:bodyPr lIns="0" rIns="0" tIns="0" bIns="0" anchor="t">
            <a:normAutofit fontScale="40000"/>
          </a:bodyPr>
          <a:p>
            <a:pPr marL="172800" indent="-1296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13th of May 08:00-10:00</a:t>
            </a:r>
            <a:endParaRPr b="0" lang="fi-FI" sz="32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Approve minutes </a:t>
            </a:r>
            <a:r>
              <a:rPr b="0" lang="fi-FI" sz="2800" spc="-1" strike="noStrike" u="sng">
                <a:solidFill>
                  <a:srgbClr val="0000ff"/>
                </a:solidFill>
                <a:uFillTx/>
                <a:latin typeface="Arial"/>
                <a:ea typeface="Noto Sans CJK SC"/>
                <a:hlinkClick r:id="rId1"/>
              </a:rPr>
              <a:t>March 15-25-0154-00</a:t>
            </a:r>
            <a:r>
              <a:rPr b="0" lang="fi-FI" sz="2800" spc="-1" strike="noStrike">
                <a:solidFill>
                  <a:srgbClr val="000000"/>
                </a:solidFill>
                <a:latin typeface="Arial"/>
                <a:ea typeface="Noto Sans CJK SC"/>
              </a:rPr>
              <a:t>, </a:t>
            </a:r>
            <a:r>
              <a:rPr b="0" lang="fi-FI" sz="2800" spc="-1" strike="noStrike" u="sng">
                <a:solidFill>
                  <a:srgbClr val="0000ff"/>
                </a:solidFill>
                <a:uFillTx/>
                <a:latin typeface="Arial"/>
                <a:ea typeface="Noto Sans CJK SC"/>
                <a:hlinkClick r:id="rId2"/>
              </a:rPr>
              <a:t>CRG 15-25-0196-00</a:t>
            </a:r>
            <a:endParaRPr b="0" lang="fi-FI" sz="28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Process letter ballot comments</a:t>
            </a:r>
            <a:endParaRPr b="0" lang="fi-FI" sz="28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Review draft ready for the recirculation ballot</a:t>
            </a:r>
            <a:endParaRPr b="0" lang="fi-FI" sz="28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Do motion to start recirculation ballot</a:t>
            </a:r>
            <a:endParaRPr b="0" lang="fi-FI" sz="28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Do motion to form a CRG</a:t>
            </a:r>
            <a:endParaRPr b="0" lang="fi-FI" sz="28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Get ready for SA ballot</a:t>
            </a:r>
            <a:endParaRPr b="0" lang="fi-FI" sz="2800" spc="-1" strike="noStrike">
              <a:solidFill>
                <a:srgbClr val="000000"/>
              </a:solidFill>
              <a:latin typeface="Arial"/>
            </a:endParaRPr>
          </a:p>
          <a:p>
            <a:pPr lvl="2" marL="518400" indent="-115200">
              <a:lnSpc>
                <a:spcPct val="100000"/>
              </a:lnSpc>
              <a:spcBef>
                <a:spcPts val="850"/>
              </a:spcBef>
              <a:buClr>
                <a:srgbClr val="000000"/>
              </a:buClr>
              <a:buSzPct val="45000"/>
              <a:buFont typeface="Wingdings" charset="2"/>
              <a:buChar char=""/>
            </a:pPr>
            <a:r>
              <a:rPr b="0" lang="fi-FI" sz="2800" spc="-1" strike="noStrike">
                <a:solidFill>
                  <a:srgbClr val="000000"/>
                </a:solidFill>
                <a:latin typeface="Arial"/>
                <a:ea typeface="Noto Sans CJK SC"/>
              </a:rPr>
              <a:t>Start forming a SA ballot pool</a:t>
            </a:r>
            <a:endParaRPr b="0" lang="fi-FI" sz="2800" spc="-1" strike="noStrike">
              <a:solidFill>
                <a:srgbClr val="000000"/>
              </a:solidFill>
              <a:latin typeface="Arial"/>
            </a:endParaRPr>
          </a:p>
          <a:p>
            <a:pPr lvl="2" marL="518400" indent="-115200">
              <a:lnSpc>
                <a:spcPct val="100000"/>
              </a:lnSpc>
              <a:spcBef>
                <a:spcPts val="850"/>
              </a:spcBef>
              <a:buClr>
                <a:srgbClr val="000000"/>
              </a:buClr>
              <a:buSzPct val="45000"/>
              <a:buFont typeface="Wingdings" charset="2"/>
              <a:buChar char=""/>
            </a:pPr>
            <a:r>
              <a:rPr b="0" lang="fi-FI" sz="2800" spc="-1" strike="noStrike">
                <a:solidFill>
                  <a:srgbClr val="000000"/>
                </a:solidFill>
                <a:latin typeface="Arial"/>
                <a:ea typeface="Noto Sans CJK SC"/>
              </a:rPr>
              <a:t>Start MEC</a:t>
            </a:r>
            <a:endParaRPr b="0" lang="fi-FI" sz="28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Update project task list</a:t>
            </a:r>
            <a:endParaRPr b="0" lang="fi-FI" sz="28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Closing report</a:t>
            </a:r>
            <a:endParaRPr b="0" lang="fi-FI" sz="2800" spc="-1" strike="noStrike">
              <a:solidFill>
                <a:srgbClr val="000000"/>
              </a:solidFill>
              <a:latin typeface="Arial"/>
            </a:endParaRPr>
          </a:p>
          <a:p>
            <a:pPr marL="172800" indent="-129600">
              <a:lnSpc>
                <a:spcPct val="100000"/>
              </a:lnSpc>
              <a:spcBef>
                <a:spcPts val="1417"/>
              </a:spcBef>
              <a:buClr>
                <a:srgbClr val="000000"/>
              </a:buClr>
              <a:buSzPct val="50000"/>
              <a:buFont typeface="DejaVu Sans"/>
              <a:buChar char="●"/>
            </a:pPr>
            <a:r>
              <a:rPr b="0" lang="fi-FI" sz="3200" spc="-1" strike="noStrike">
                <a:solidFill>
                  <a:srgbClr val="000000"/>
                </a:solidFill>
                <a:latin typeface="Arial"/>
                <a:ea typeface="Noto Sans CJK SC"/>
              </a:rPr>
              <a:t>Thursday 15th of May 08:00-10:00</a:t>
            </a:r>
            <a:endParaRPr b="0" lang="fi-FI" sz="3200" spc="-1" strike="noStrike">
              <a:solidFill>
                <a:srgbClr val="000000"/>
              </a:solidFill>
              <a:latin typeface="Arial"/>
            </a:endParaRPr>
          </a:p>
          <a:p>
            <a:pPr lvl="1" marL="3456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Cancelled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a:t>
            </a:r>
            <a:r>
              <a:rPr b="0" lang="fi-FI" sz="3200" spc="-1" strike="noStrike">
                <a:solidFill>
                  <a:srgbClr val="000000"/>
                </a:solidFill>
                <a:latin typeface="Arial"/>
              </a:rPr>
              <a:t>information</a:t>
            </a:r>
            <a:endParaRPr b="0" lang="fi-FI" sz="3200" spc="-1" strike="noStrike">
              <a:solidFill>
                <a:srgbClr val="000000"/>
              </a:solidFill>
              <a:latin typeface="Arial"/>
            </a:endParaRPr>
          </a:p>
        </p:txBody>
      </p:sp>
      <p:sp>
        <p:nvSpPr>
          <p:cNvPr id="298" name="PlaceHolder 2"/>
          <p:cNvSpPr>
            <a:spLocks noGrp="1"/>
          </p:cNvSpPr>
          <p:nvPr>
            <p:ph/>
          </p:nvPr>
        </p:nvSpPr>
        <p:spPr>
          <a:xfrm>
            <a:off x="457200" y="1383480"/>
            <a:ext cx="8226360" cy="34718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15-23-0397-06</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0000ff"/>
                </a:solidFill>
                <a:uFillTx/>
                <a:latin typeface="Arial"/>
                <a:hlinkClick r:id="rId2"/>
              </a:rPr>
              <a:t>15-25-0107-08</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457200"/>
            <a:ext cx="8228160" cy="8575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results</a:t>
            </a:r>
            <a:endParaRPr b="0" lang="fi-FI" sz="3200" spc="-1" strike="noStrike">
              <a:solidFill>
                <a:srgbClr val="000000"/>
              </a:solidFill>
              <a:latin typeface="Arial"/>
            </a:endParaRPr>
          </a:p>
        </p:txBody>
      </p:sp>
      <p:graphicFrame>
        <p:nvGraphicFramePr>
          <p:cNvPr id="300"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2025-01-23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2025-02-22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73.28%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96.20%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26.7%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title"/>
          </p:nvPr>
        </p:nvSpPr>
        <p:spPr>
          <a:xfrm>
            <a:off x="457200" y="457200"/>
            <a:ext cx="8228160" cy="8575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a:t>
            </a:r>
            <a:r>
              <a:rPr b="0" lang="fi-FI" sz="3200" spc="-1" strike="noStrike">
                <a:solidFill>
                  <a:srgbClr val="000000"/>
                </a:solidFill>
                <a:latin typeface="Arial"/>
              </a:rPr>
              <a:t>comments</a:t>
            </a:r>
            <a:endParaRPr b="0" lang="fi-FI" sz="3200" spc="-1" strike="noStrike">
              <a:solidFill>
                <a:srgbClr val="000000"/>
              </a:solidFill>
              <a:latin typeface="Arial"/>
            </a:endParaRPr>
          </a:p>
        </p:txBody>
      </p:sp>
      <p:graphicFrame>
        <p:nvGraphicFramePr>
          <p:cNvPr id="302"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457200"/>
            <a:ext cx="8228160" cy="8575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LB214 results</a:t>
            </a:r>
            <a:endParaRPr b="0" lang="fi-FI" sz="3200" spc="-1" strike="noStrike">
              <a:solidFill>
                <a:srgbClr val="000000"/>
              </a:solidFill>
              <a:latin typeface="Arial"/>
            </a:endParaRPr>
          </a:p>
        </p:txBody>
      </p:sp>
      <p:graphicFrame>
        <p:nvGraphicFramePr>
          <p:cNvPr id="304"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2025-03-24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2025-04-08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79.31%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97.62%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8.70%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PlaceHolder 1"/>
          <p:cNvSpPr>
            <a:spLocks noGrp="1"/>
          </p:cNvSpPr>
          <p:nvPr>
            <p:ph type="title"/>
          </p:nvPr>
        </p:nvSpPr>
        <p:spPr>
          <a:xfrm>
            <a:off x="457200" y="457200"/>
            <a:ext cx="8228160" cy="8575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LB214 </a:t>
            </a:r>
            <a:r>
              <a:rPr b="0" lang="fi-FI" sz="3200" spc="-1" strike="noStrike">
                <a:solidFill>
                  <a:srgbClr val="000000"/>
                </a:solidFill>
                <a:latin typeface="Arial"/>
              </a:rPr>
              <a:t>comments</a:t>
            </a:r>
            <a:endParaRPr b="0" lang="fi-FI" sz="3200" spc="-1" strike="noStrike">
              <a:solidFill>
                <a:srgbClr val="000000"/>
              </a:solidFill>
              <a:latin typeface="Arial"/>
            </a:endParaRPr>
          </a:p>
        </p:txBody>
      </p:sp>
      <p:graphicFrame>
        <p:nvGraphicFramePr>
          <p:cNvPr id="306"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39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21"/>
          <p:cNvSpPr/>
          <p:nvPr/>
        </p:nvSpPr>
        <p:spPr>
          <a:xfrm>
            <a:off x="457200" y="1635120"/>
            <a:ext cx="8223480" cy="29775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802.15 WG start a WG recirculation requesting approval of document P802.15.4ac_D02 and to forward document P802.15.4ac_D02,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308" name="PlaceHolder 1"/>
          <p:cNvSpPr>
            <a:spLocks noGrp="1"/>
          </p:cNvSpPr>
          <p:nvPr>
            <p:ph type="title"/>
          </p:nvPr>
        </p:nvSpPr>
        <p:spPr>
          <a:xfrm>
            <a:off x="228600" y="583200"/>
            <a:ext cx="8684280" cy="856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CustomShape 31"/>
          <p:cNvSpPr/>
          <p:nvPr/>
        </p:nvSpPr>
        <p:spPr>
          <a:xfrm>
            <a:off x="457200" y="1635120"/>
            <a:ext cx="8223480" cy="29775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P802.15.4ac_D02 and to forward document P802.15.4ac_D02,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0" name="PlaceHolder 1"/>
          <p:cNvSpPr>
            <a:spLocks noGrp="1"/>
          </p:cNvSpPr>
          <p:nvPr>
            <p:ph type="title"/>
          </p:nvPr>
        </p:nvSpPr>
        <p:spPr>
          <a:xfrm>
            <a:off x="228600" y="583200"/>
            <a:ext cx="8684280" cy="856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CustomShape 35"/>
          <p:cNvSpPr/>
          <p:nvPr/>
        </p:nvSpPr>
        <p:spPr>
          <a:xfrm>
            <a:off x="457200" y="1635120"/>
            <a:ext cx="8223480" cy="297756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TG4ac requests that 802.15 WG approve the formation of a Comment Resolution Group (CRG) for the WG balloting of the P802.15.4ac_D02 with the following membership: Tero Kivinen (Chair), Ann Krieger, Alex Krebs, Ben Rolfe, and Peter Yee.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12" name="PlaceHolder 1"/>
          <p:cNvSpPr>
            <a:spLocks noGrp="1"/>
          </p:cNvSpPr>
          <p:nvPr>
            <p:ph type="title"/>
          </p:nvPr>
        </p:nvSpPr>
        <p:spPr>
          <a:xfrm>
            <a:off x="228600" y="583200"/>
            <a:ext cx="8684280" cy="856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CustomShape 2"/>
          <p:cNvSpPr/>
          <p:nvPr/>
        </p:nvSpPr>
        <p:spPr>
          <a:xfrm>
            <a:off x="540000" y="1115640"/>
            <a:ext cx="8097120" cy="3741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78" name="CustomShape 3"/>
          <p:cNvSpPr/>
          <p:nvPr/>
        </p:nvSpPr>
        <p:spPr>
          <a:xfrm>
            <a:off x="720000" y="461520"/>
            <a:ext cx="7713000" cy="6156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8"/>
          <p:cNvSpPr/>
          <p:nvPr/>
        </p:nvSpPr>
        <p:spPr>
          <a:xfrm>
            <a:off x="457200" y="1635120"/>
            <a:ext cx="8223480" cy="297756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P802.15.4ac_D02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Ann Krieger, Alex Krebs, Ben Rolfe, and Peter Yee.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4" name="PlaceHolder 1"/>
          <p:cNvSpPr>
            <a:spLocks noGrp="1"/>
          </p:cNvSpPr>
          <p:nvPr>
            <p:ph type="title"/>
          </p:nvPr>
        </p:nvSpPr>
        <p:spPr>
          <a:xfrm>
            <a:off x="228600" y="583200"/>
            <a:ext cx="8684280" cy="856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16" name=""/>
          <p:cNvGraphicFramePr/>
          <p:nvPr/>
        </p:nvGraphicFramePr>
        <p:xfrm>
          <a:off x="1077840" y="1284840"/>
          <a:ext cx="7109640" cy="3540240"/>
        </p:xfrm>
        <a:graphic>
          <a:graphicData uri="http://schemas.openxmlformats.org/drawingml/2006/table">
            <a:tbl>
              <a:tblPr/>
              <a:tblGrid>
                <a:gridCol w="5625360"/>
                <a:gridCol w="1484640"/>
              </a:tblGrid>
              <a:tr h="3740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fi-FI" sz="1800" spc="-1" strike="sngStrike">
                          <a:solidFill>
                            <a:srgbClr val="003300"/>
                          </a:solidFill>
                          <a:latin typeface="Arial"/>
                        </a:rPr>
                        <a:t>Letter ballot recirculation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r>
              <a:tr h="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Aug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080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Apr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18" name="PlaceHolder 2"/>
          <p:cNvSpPr>
            <a:spLocks noGrp="1"/>
          </p:cNvSpPr>
          <p:nvPr>
            <p:ph/>
          </p:nvPr>
        </p:nvSpPr>
        <p:spPr>
          <a:xfrm>
            <a:off x="457200" y="1383480"/>
            <a:ext cx="8226360" cy="3471840"/>
          </a:xfrm>
          <a:prstGeom prst="rect">
            <a:avLst/>
          </a:prstGeom>
          <a:noFill/>
          <a:ln w="0">
            <a:noFill/>
          </a:ln>
        </p:spPr>
        <p:txBody>
          <a:bodyPr lIns="0" rIns="0" tIns="0" bIns="0" anchor="t">
            <a:normAutofit fontScale="78000"/>
          </a:bodyPr>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Get ready for SA ballot before July session</a:t>
            </a:r>
            <a:endParaRPr b="0" lang="fi-FI" sz="3200" spc="-1" strike="noStrike">
              <a:solidFill>
                <a:srgbClr val="000000"/>
              </a:solidFill>
              <a:latin typeface="Arial"/>
            </a:endParaRPr>
          </a:p>
          <a:p>
            <a:pPr lvl="1" marL="336960" indent="-168480">
              <a:lnSpc>
                <a:spcPct val="100000"/>
              </a:lnSpc>
              <a:spcBef>
                <a:spcPts val="1134"/>
              </a:spcBef>
              <a:buClr>
                <a:srgbClr val="000000"/>
              </a:buClr>
              <a:buSzPct val="50000"/>
              <a:buFont typeface="DejaVu Sans"/>
              <a:buChar char="●"/>
            </a:pPr>
            <a:r>
              <a:rPr b="0" lang="fi-FI" sz="3200" spc="-1" strike="noStrike">
                <a:solidFill>
                  <a:srgbClr val="000000"/>
                </a:solidFill>
                <a:latin typeface="Arial"/>
              </a:rPr>
              <a:t>Start forming a SA ballot pool</a:t>
            </a:r>
            <a:endParaRPr b="0" lang="fi-FI" sz="3200" spc="-1" strike="noStrike">
              <a:solidFill>
                <a:srgbClr val="000000"/>
              </a:solidFill>
              <a:latin typeface="Arial"/>
            </a:endParaRPr>
          </a:p>
          <a:p>
            <a:pPr lvl="1" marL="336960" indent="-168480">
              <a:lnSpc>
                <a:spcPct val="100000"/>
              </a:lnSpc>
              <a:spcBef>
                <a:spcPts val="1134"/>
              </a:spcBef>
              <a:buClr>
                <a:srgbClr val="000000"/>
              </a:buClr>
              <a:buSzPct val="50000"/>
              <a:buFont typeface="DejaVu Sans"/>
              <a:buChar char="●"/>
            </a:pPr>
            <a:r>
              <a:rPr b="0" lang="fi-FI" sz="3200" spc="-1" strike="noStrike">
                <a:solidFill>
                  <a:srgbClr val="000000"/>
                </a:solidFill>
                <a:latin typeface="Arial"/>
              </a:rPr>
              <a:t>Start MEC</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TG4ac for July</a:t>
            </a:r>
            <a:endParaRPr b="0" lang="fi-FI" sz="3200" spc="-1" strike="noStrike">
              <a:solidFill>
                <a:srgbClr val="000000"/>
              </a:solidFill>
              <a:latin typeface="Arial"/>
            </a:endParaRPr>
          </a:p>
        </p:txBody>
      </p:sp>
      <p:sp>
        <p:nvSpPr>
          <p:cNvPr id="320" name="PlaceHolder 2"/>
          <p:cNvSpPr>
            <a:spLocks noGrp="1"/>
          </p:cNvSpPr>
          <p:nvPr>
            <p:ph/>
          </p:nvPr>
        </p:nvSpPr>
        <p:spPr>
          <a:xfrm>
            <a:off x="457200" y="1383480"/>
            <a:ext cx="8226360" cy="347184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TG9a, or TG4ae.</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Forward draft to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CustomShape 4"/>
          <p:cNvSpPr/>
          <p:nvPr/>
        </p:nvSpPr>
        <p:spPr>
          <a:xfrm>
            <a:off x="720000" y="476280"/>
            <a:ext cx="7737120" cy="600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80" name="CustomShape 5"/>
          <p:cNvSpPr/>
          <p:nvPr/>
        </p:nvSpPr>
        <p:spPr>
          <a:xfrm>
            <a:off x="540000" y="1125000"/>
            <a:ext cx="8097120" cy="35521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CustomShape 6"/>
          <p:cNvSpPr/>
          <p:nvPr/>
        </p:nvSpPr>
        <p:spPr>
          <a:xfrm>
            <a:off x="720000" y="469800"/>
            <a:ext cx="7737120" cy="607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82" name="CustomShape 7"/>
          <p:cNvSpPr/>
          <p:nvPr/>
        </p:nvSpPr>
        <p:spPr>
          <a:xfrm>
            <a:off x="540000" y="1115640"/>
            <a:ext cx="8097120" cy="3741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8"/>
          <p:cNvSpPr/>
          <p:nvPr/>
        </p:nvSpPr>
        <p:spPr>
          <a:xfrm>
            <a:off x="720000" y="486720"/>
            <a:ext cx="7737120" cy="626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84" name="CustomShape 9"/>
          <p:cNvSpPr/>
          <p:nvPr/>
        </p:nvSpPr>
        <p:spPr>
          <a:xfrm>
            <a:off x="540000" y="1115640"/>
            <a:ext cx="8097120" cy="3741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CustomShape 10"/>
          <p:cNvSpPr/>
          <p:nvPr/>
        </p:nvSpPr>
        <p:spPr>
          <a:xfrm>
            <a:off x="720000" y="486000"/>
            <a:ext cx="7737120" cy="62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86" name="CustomShape 11"/>
          <p:cNvSpPr/>
          <p:nvPr/>
        </p:nvSpPr>
        <p:spPr>
          <a:xfrm>
            <a:off x="540000" y="1135080"/>
            <a:ext cx="8097120" cy="3722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CustomShape 12"/>
          <p:cNvSpPr/>
          <p:nvPr/>
        </p:nvSpPr>
        <p:spPr>
          <a:xfrm>
            <a:off x="720000" y="486000"/>
            <a:ext cx="7737120" cy="80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88" name="CustomShape 13"/>
          <p:cNvSpPr/>
          <p:nvPr/>
        </p:nvSpPr>
        <p:spPr>
          <a:xfrm>
            <a:off x="540000" y="1296000"/>
            <a:ext cx="8097120" cy="3561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4"/>
          <p:cNvSpPr/>
          <p:nvPr/>
        </p:nvSpPr>
        <p:spPr>
          <a:xfrm>
            <a:off x="720000" y="486000"/>
            <a:ext cx="7737120" cy="44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0" name="CustomShape 15"/>
          <p:cNvSpPr/>
          <p:nvPr/>
        </p:nvSpPr>
        <p:spPr>
          <a:xfrm>
            <a:off x="540000" y="1315080"/>
            <a:ext cx="8097120" cy="3542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6"/>
          <p:cNvSpPr/>
          <p:nvPr/>
        </p:nvSpPr>
        <p:spPr>
          <a:xfrm>
            <a:off x="720000" y="486000"/>
            <a:ext cx="7737120" cy="44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2" name="CustomShape 17"/>
          <p:cNvSpPr/>
          <p:nvPr/>
        </p:nvSpPr>
        <p:spPr>
          <a:xfrm>
            <a:off x="540000" y="1315080"/>
            <a:ext cx="8097120" cy="3542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3281</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2025-05-13T08:49:13Z</dcterms:modified>
  <cp:revision>39</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