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802.15-25-0216-00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45E3194-7339-48D9-B7DA-9B62F8B8E367}" type="slidenum">
              <a:rPr b="0" lang="en-IE" sz="1600" spc="-1" strike="noStrike">
                <a:solidFill>
                  <a:srgbClr val="000000"/>
                </a:solidFill>
                <a:latin typeface="Times New Roman"/>
                <a:ea typeface="DejaVu Sans"/>
              </a:rPr>
              <a:t>17</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802.15-25-0216-00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2B60A54B-F427-49A4-A8F9-CC70919A953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802.15-25-0216-00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B4C4AA17-BAA2-4E14-9C3C-62BAB862B6D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89360" cy="159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3320" cy="217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3320" cy="217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B51CEAB-ECFF-4683-B60A-D5CE6ECBFA7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3320" cy="217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8880" cy="148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9360" cy="159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3320" cy="217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3320" cy="217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E8B0995-C74D-49C7-8842-B7006C7A47C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3320" cy="217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8880" cy="148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157-00-04ae-mar25-tg4ae-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2-04ae-tg4ae-project-task-list.xlsx" TargetMode="External"/><Relationship Id="rId2" Type="http://schemas.openxmlformats.org/officeDocument/2006/relationships/hyperlink" Target="https://csrc.nist.gov/pubs/sp/800/232/ipd" TargetMode="External"/><Relationship Id="rId3" Type="http://schemas.openxmlformats.org/officeDocument/2006/relationships/hyperlink" Target="https://csrc.nist.gov/files/pubs/sp/800/232/ipd/docs/sp800-232-ipd-public-comments-received.pdf" TargetMode="External"/><Relationship Id="rId4"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6520" cy="3450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2025-05-11</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TG4ae ASCON May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May</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Go through pre-letter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May</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60000"/>
          </a:bodyPr>
          <a:p>
            <a:pPr marL="1296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Monday 12th of May 13:30-15:30</a:t>
            </a:r>
            <a:endParaRPr b="0" lang="fi-FI" sz="32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15-25-0157-00</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Go through pre letter ballot comments received</a:t>
            </a:r>
            <a:endParaRPr b="0" lang="fi-FI" sz="2800" spc="-1" strike="noStrike">
              <a:solidFill>
                <a:srgbClr val="000000"/>
              </a:solidFill>
              <a:latin typeface="Arial"/>
            </a:endParaRPr>
          </a:p>
          <a:p>
            <a:pPr marL="1296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Wednesday 14th of May 09:00-10:00</a:t>
            </a:r>
            <a:endParaRPr b="0" lang="fi-FI" sz="32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draft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Project tasklist </a:t>
            </a:r>
            <a:r>
              <a:rPr b="0" lang="fi-FI" sz="2800" spc="-1" strike="noStrike" u="sng">
                <a:solidFill>
                  <a:srgbClr val="0000ff"/>
                </a:solidFill>
                <a:uFillTx/>
                <a:latin typeface="Arial"/>
                <a:hlinkClick r:id="rId1"/>
              </a:rPr>
              <a:t>15-24-0466-02</a:t>
            </a:r>
            <a:endParaRPr b="0" lang="fi-FI" sz="28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Comments NIST received during 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2"/>
              </a:rPr>
              <a:t>https://csrc.nist.gov/pubs/sp/800/232/ipd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3"/>
              </a:rPr>
              <a:t>sp800-232-ipd-public-comments-received.pdf</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8"/>
          <p:cNvSpPr/>
          <p:nvPr/>
        </p:nvSpPr>
        <p:spPr>
          <a:xfrm>
            <a:off x="457200" y="1635120"/>
            <a:ext cx="8224560" cy="29786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TG4ae formally request that the 802.15 WG start a WG Letter Ballot requesting approval of document P802-15-4ae_D00 and to forward document P802-15-4ae_D00,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4" name="PlaceHolder 1"/>
          <p:cNvSpPr>
            <a:spLocks noGrp="1"/>
          </p:cNvSpPr>
          <p:nvPr>
            <p:ph type="title"/>
          </p:nvPr>
        </p:nvSpPr>
        <p:spPr>
          <a:xfrm>
            <a:off x="228600" y="583200"/>
            <a:ext cx="8685360" cy="8571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27"/>
          <p:cNvSpPr/>
          <p:nvPr/>
        </p:nvSpPr>
        <p:spPr>
          <a:xfrm>
            <a:off x="457200" y="1635120"/>
            <a:ext cx="8224560" cy="29786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P802-15-4ae_D00 and to forward document P802-15-4ae_D00,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6" name="PlaceHolder 1"/>
          <p:cNvSpPr>
            <a:spLocks noGrp="1"/>
          </p:cNvSpPr>
          <p:nvPr>
            <p:ph type="title"/>
          </p:nvPr>
        </p:nvSpPr>
        <p:spPr>
          <a:xfrm>
            <a:off x="228600" y="583200"/>
            <a:ext cx="8685360" cy="8571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58" name=""/>
          <p:cNvGraphicFramePr/>
          <p:nvPr/>
        </p:nvGraphicFramePr>
        <p:xfrm>
          <a:off x="692280" y="1383840"/>
          <a:ext cx="7773480" cy="3116160"/>
        </p:xfrm>
        <a:graphic>
          <a:graphicData uri="http://schemas.openxmlformats.org/drawingml/2006/table">
            <a:tbl>
              <a:tblPr/>
              <a:tblGrid>
                <a:gridCol w="6150600"/>
                <a:gridCol w="1623240"/>
              </a:tblGrid>
              <a:tr h="3902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024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448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260"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Reviewed pre-letter ballot comments</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letter ballot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TG4ae for July</a:t>
            </a:r>
            <a:endParaRPr b="0" lang="fi-FI" sz="3200" spc="-1" strike="noStrike">
              <a:solidFill>
                <a:srgbClr val="000000"/>
              </a:solidFill>
              <a:latin typeface="Arial"/>
            </a:endParaRPr>
          </a:p>
        </p:txBody>
      </p:sp>
      <p:sp>
        <p:nvSpPr>
          <p:cNvPr id="262"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TG9a.</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initial letter </a:t>
            </a:r>
            <a:r>
              <a:rPr b="0" lang="fi-FI" sz="3200" spc="-1" strike="noStrike">
                <a:solidFill>
                  <a:srgbClr val="000000"/>
                </a:solidFill>
                <a:latin typeface="Arial"/>
              </a:rPr>
              <a:t>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4080" cy="616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8200" cy="601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8200" cy="3553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8200" cy="608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8200" cy="62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8200" cy="62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8200" cy="372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8200" cy="80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8200" cy="356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8200" cy="44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8200" cy="354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8200" cy="44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8200" cy="354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3040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2025-05-11T16:42:05Z</dcterms:modified>
  <cp:revision>27</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